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65" r:id="rId3"/>
    <p:sldId id="269" r:id="rId4"/>
    <p:sldId id="271" r:id="rId5"/>
    <p:sldId id="270" r:id="rId6"/>
    <p:sldId id="272" r:id="rId7"/>
    <p:sldId id="273"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05" autoAdjust="0"/>
  </p:normalViewPr>
  <p:slideViewPr>
    <p:cSldViewPr>
      <p:cViewPr varScale="1">
        <p:scale>
          <a:sx n="87" d="100"/>
          <a:sy n="87" d="100"/>
        </p:scale>
        <p:origin x="528" y="58"/>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61C378-B584-4E0B-A31C-27A90DDA0AE9}"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7ECE3F0E-61C2-4FEC-B741-42D245631AB8}">
      <dgm:prSet phldrT="[Text]"/>
      <dgm:spPr/>
      <dgm:t>
        <a:bodyPr/>
        <a:lstStyle/>
        <a:p>
          <a:r>
            <a:rPr lang="en-US" dirty="0"/>
            <a:t>Service Strategy</a:t>
          </a:r>
        </a:p>
      </dgm:t>
    </dgm:pt>
    <dgm:pt modelId="{7583FE73-C3C5-449E-8778-7DA59AA79764}" type="parTrans" cxnId="{E1E2F75A-1155-40B7-B8C2-5F5D8FD2F7C0}">
      <dgm:prSet/>
      <dgm:spPr/>
      <dgm:t>
        <a:bodyPr/>
        <a:lstStyle/>
        <a:p>
          <a:endParaRPr lang="en-US"/>
        </a:p>
      </dgm:t>
    </dgm:pt>
    <dgm:pt modelId="{D693B57F-C33C-49B7-B0DD-1183B10A0093}" type="sibTrans" cxnId="{E1E2F75A-1155-40B7-B8C2-5F5D8FD2F7C0}">
      <dgm:prSet/>
      <dgm:spPr/>
      <dgm:t>
        <a:bodyPr/>
        <a:lstStyle/>
        <a:p>
          <a:endParaRPr lang="en-US"/>
        </a:p>
      </dgm:t>
    </dgm:pt>
    <dgm:pt modelId="{E5596AA3-FAF7-47C3-96A5-4D8CCE1A4162}">
      <dgm:prSet phldrT="[Text]"/>
      <dgm:spPr/>
      <dgm:t>
        <a:bodyPr/>
        <a:lstStyle/>
        <a:p>
          <a:r>
            <a:rPr lang="en-US" dirty="0"/>
            <a:t>Demand Management</a:t>
          </a:r>
        </a:p>
      </dgm:t>
    </dgm:pt>
    <dgm:pt modelId="{296C50D5-E3AB-4058-BF8F-EFE16DD59B0C}" type="parTrans" cxnId="{218569F7-EBF2-4FB0-9EF7-BD3A37550B4A}">
      <dgm:prSet/>
      <dgm:spPr/>
      <dgm:t>
        <a:bodyPr/>
        <a:lstStyle/>
        <a:p>
          <a:endParaRPr lang="en-US"/>
        </a:p>
      </dgm:t>
    </dgm:pt>
    <dgm:pt modelId="{3B95992D-0638-4EBD-80FE-380B591C1973}" type="sibTrans" cxnId="{218569F7-EBF2-4FB0-9EF7-BD3A37550B4A}">
      <dgm:prSet/>
      <dgm:spPr/>
      <dgm:t>
        <a:bodyPr/>
        <a:lstStyle/>
        <a:p>
          <a:endParaRPr lang="en-US"/>
        </a:p>
      </dgm:t>
    </dgm:pt>
    <dgm:pt modelId="{AD6EAE33-C5EA-4318-ACDA-BE59C6932059}">
      <dgm:prSet phldrT="[Text]"/>
      <dgm:spPr/>
      <dgm:t>
        <a:bodyPr/>
        <a:lstStyle/>
        <a:p>
          <a:r>
            <a:rPr lang="en-US" dirty="0"/>
            <a:t>Business Relationship management</a:t>
          </a:r>
        </a:p>
      </dgm:t>
    </dgm:pt>
    <dgm:pt modelId="{62C9B17A-F09F-48A6-AEA5-2CAB46D78057}" type="parTrans" cxnId="{62E01C45-B38B-416E-BC6E-226708DD30F2}">
      <dgm:prSet/>
      <dgm:spPr/>
      <dgm:t>
        <a:bodyPr/>
        <a:lstStyle/>
        <a:p>
          <a:endParaRPr lang="en-US"/>
        </a:p>
      </dgm:t>
    </dgm:pt>
    <dgm:pt modelId="{AABB332E-6F03-47A1-8A73-1295E270A6A3}" type="sibTrans" cxnId="{62E01C45-B38B-416E-BC6E-226708DD30F2}">
      <dgm:prSet/>
      <dgm:spPr/>
      <dgm:t>
        <a:bodyPr/>
        <a:lstStyle/>
        <a:p>
          <a:endParaRPr lang="en-US"/>
        </a:p>
      </dgm:t>
    </dgm:pt>
    <dgm:pt modelId="{0E55C588-26EB-4BCB-984B-4529636E2527}">
      <dgm:prSet phldrT="[Text]"/>
      <dgm:spPr/>
      <dgm:t>
        <a:bodyPr/>
        <a:lstStyle/>
        <a:p>
          <a:r>
            <a:rPr lang="en-US" dirty="0"/>
            <a:t>Service Design</a:t>
          </a:r>
        </a:p>
      </dgm:t>
    </dgm:pt>
    <dgm:pt modelId="{4D6D9412-4572-4473-BCCC-9B66B97F65F5}" type="parTrans" cxnId="{4BBAEB4E-7B1E-44BA-BADF-97A587846B1E}">
      <dgm:prSet/>
      <dgm:spPr/>
      <dgm:t>
        <a:bodyPr/>
        <a:lstStyle/>
        <a:p>
          <a:endParaRPr lang="en-US"/>
        </a:p>
      </dgm:t>
    </dgm:pt>
    <dgm:pt modelId="{642D2E43-6E57-4072-A586-4A198C94B116}" type="sibTrans" cxnId="{4BBAEB4E-7B1E-44BA-BADF-97A587846B1E}">
      <dgm:prSet/>
      <dgm:spPr/>
      <dgm:t>
        <a:bodyPr/>
        <a:lstStyle/>
        <a:p>
          <a:endParaRPr lang="en-US"/>
        </a:p>
      </dgm:t>
    </dgm:pt>
    <dgm:pt modelId="{6F3B4E50-21C1-4B62-8ABF-2E3E60AB8E25}">
      <dgm:prSet phldrT="[Text]"/>
      <dgm:spPr/>
      <dgm:t>
        <a:bodyPr/>
        <a:lstStyle/>
        <a:p>
          <a:r>
            <a:rPr lang="en-US" dirty="0"/>
            <a:t>Service level Management</a:t>
          </a:r>
        </a:p>
      </dgm:t>
    </dgm:pt>
    <dgm:pt modelId="{31B91B6C-1C25-4BB6-8440-5122A7B1A97F}" type="parTrans" cxnId="{A2CB0344-C19C-426D-8D21-CB5113693C43}">
      <dgm:prSet/>
      <dgm:spPr/>
      <dgm:t>
        <a:bodyPr/>
        <a:lstStyle/>
        <a:p>
          <a:endParaRPr lang="en-US"/>
        </a:p>
      </dgm:t>
    </dgm:pt>
    <dgm:pt modelId="{6CC7B2F0-4783-47A2-A53F-7BBE7054182E}" type="sibTrans" cxnId="{A2CB0344-C19C-426D-8D21-CB5113693C43}">
      <dgm:prSet/>
      <dgm:spPr/>
      <dgm:t>
        <a:bodyPr/>
        <a:lstStyle/>
        <a:p>
          <a:endParaRPr lang="en-US"/>
        </a:p>
      </dgm:t>
    </dgm:pt>
    <dgm:pt modelId="{ECB31C77-46D3-48BD-AB0B-2CD37338C65A}">
      <dgm:prSet phldrT="[Text]"/>
      <dgm:spPr/>
      <dgm:t>
        <a:bodyPr/>
        <a:lstStyle/>
        <a:p>
          <a:r>
            <a:rPr lang="en-US" dirty="0"/>
            <a:t>Continuity Management</a:t>
          </a:r>
        </a:p>
      </dgm:t>
    </dgm:pt>
    <dgm:pt modelId="{EEA9483E-A67B-4B54-BF5E-17548CD20D63}" type="parTrans" cxnId="{8A5AC6BA-1DF2-4B24-B386-331475EC4A01}">
      <dgm:prSet/>
      <dgm:spPr/>
      <dgm:t>
        <a:bodyPr/>
        <a:lstStyle/>
        <a:p>
          <a:endParaRPr lang="en-US"/>
        </a:p>
      </dgm:t>
    </dgm:pt>
    <dgm:pt modelId="{82FB3541-EBCD-4D1F-9888-20B77976BF81}" type="sibTrans" cxnId="{8A5AC6BA-1DF2-4B24-B386-331475EC4A01}">
      <dgm:prSet/>
      <dgm:spPr/>
      <dgm:t>
        <a:bodyPr/>
        <a:lstStyle/>
        <a:p>
          <a:endParaRPr lang="en-US"/>
        </a:p>
      </dgm:t>
    </dgm:pt>
    <dgm:pt modelId="{3788176B-F69A-42B7-9963-0BEFA7F0C1F3}">
      <dgm:prSet/>
      <dgm:spPr/>
      <dgm:t>
        <a:bodyPr/>
        <a:lstStyle/>
        <a:p>
          <a:r>
            <a:rPr lang="en-US" dirty="0"/>
            <a:t>Service portfolio Management</a:t>
          </a:r>
        </a:p>
      </dgm:t>
    </dgm:pt>
    <dgm:pt modelId="{2680B2DF-E80C-4ED9-9E7C-36B0EA4005C5}" type="parTrans" cxnId="{96046105-F4DA-4C0E-9D77-2E49E628FF0B}">
      <dgm:prSet/>
      <dgm:spPr/>
      <dgm:t>
        <a:bodyPr/>
        <a:lstStyle/>
        <a:p>
          <a:endParaRPr lang="en-US"/>
        </a:p>
      </dgm:t>
    </dgm:pt>
    <dgm:pt modelId="{D12C6F5F-D29D-403B-849A-8D406C7B4C8D}" type="sibTrans" cxnId="{96046105-F4DA-4C0E-9D77-2E49E628FF0B}">
      <dgm:prSet/>
      <dgm:spPr/>
      <dgm:t>
        <a:bodyPr/>
        <a:lstStyle/>
        <a:p>
          <a:endParaRPr lang="en-US"/>
        </a:p>
      </dgm:t>
    </dgm:pt>
    <dgm:pt modelId="{D50EE14E-675C-4429-8056-B6B0A6535784}">
      <dgm:prSet/>
      <dgm:spPr/>
      <dgm:t>
        <a:bodyPr/>
        <a:lstStyle/>
        <a:p>
          <a:r>
            <a:rPr lang="en-US" dirty="0"/>
            <a:t>Financial Management</a:t>
          </a:r>
        </a:p>
      </dgm:t>
    </dgm:pt>
    <dgm:pt modelId="{58FE6728-0B1D-440F-824E-36006092033F}" type="parTrans" cxnId="{DC723B60-3437-4B23-9093-5EA81E834EED}">
      <dgm:prSet/>
      <dgm:spPr/>
      <dgm:t>
        <a:bodyPr/>
        <a:lstStyle/>
        <a:p>
          <a:endParaRPr lang="en-US"/>
        </a:p>
      </dgm:t>
    </dgm:pt>
    <dgm:pt modelId="{DB3C3E52-471E-4CFA-9B86-F65ABB222DB3}" type="sibTrans" cxnId="{DC723B60-3437-4B23-9093-5EA81E834EED}">
      <dgm:prSet/>
      <dgm:spPr/>
      <dgm:t>
        <a:bodyPr/>
        <a:lstStyle/>
        <a:p>
          <a:endParaRPr lang="en-US"/>
        </a:p>
      </dgm:t>
    </dgm:pt>
    <dgm:pt modelId="{3F19FCC9-E259-4DE2-85AF-84291B4E2D3A}">
      <dgm:prSet/>
      <dgm:spPr/>
      <dgm:t>
        <a:bodyPr/>
        <a:lstStyle/>
        <a:p>
          <a:r>
            <a:rPr lang="en-US"/>
            <a:t>Supplier Management</a:t>
          </a:r>
          <a:endParaRPr lang="en-US" dirty="0"/>
        </a:p>
      </dgm:t>
    </dgm:pt>
    <dgm:pt modelId="{F736FBE6-F68E-4822-A6DF-2BE4F243A204}" type="parTrans" cxnId="{821057D6-A7EE-4B2C-960F-A305AC2E31A9}">
      <dgm:prSet/>
      <dgm:spPr/>
      <dgm:t>
        <a:bodyPr/>
        <a:lstStyle/>
        <a:p>
          <a:endParaRPr lang="en-US"/>
        </a:p>
      </dgm:t>
    </dgm:pt>
    <dgm:pt modelId="{4A21ACB8-950E-4213-B0E9-2155B93315FF}" type="sibTrans" cxnId="{821057D6-A7EE-4B2C-960F-A305AC2E31A9}">
      <dgm:prSet/>
      <dgm:spPr/>
      <dgm:t>
        <a:bodyPr/>
        <a:lstStyle/>
        <a:p>
          <a:endParaRPr lang="en-US"/>
        </a:p>
      </dgm:t>
    </dgm:pt>
    <dgm:pt modelId="{CBAA4C37-D5EB-4E9B-BAD2-BA4E98D0D602}">
      <dgm:prSet/>
      <dgm:spPr/>
      <dgm:t>
        <a:bodyPr/>
        <a:lstStyle/>
        <a:p>
          <a:r>
            <a:rPr lang="en-US" dirty="0"/>
            <a:t>Capacity Management</a:t>
          </a:r>
        </a:p>
      </dgm:t>
    </dgm:pt>
    <dgm:pt modelId="{308EBAE7-83FC-4233-8713-17EB421F5FBF}" type="parTrans" cxnId="{97450B8F-C714-49F9-A366-2CC929AA1526}">
      <dgm:prSet/>
      <dgm:spPr/>
      <dgm:t>
        <a:bodyPr/>
        <a:lstStyle/>
        <a:p>
          <a:endParaRPr lang="en-US"/>
        </a:p>
      </dgm:t>
    </dgm:pt>
    <dgm:pt modelId="{C00500EB-F5DD-4953-A840-975C43C309EC}" type="sibTrans" cxnId="{97450B8F-C714-49F9-A366-2CC929AA1526}">
      <dgm:prSet/>
      <dgm:spPr/>
      <dgm:t>
        <a:bodyPr/>
        <a:lstStyle/>
        <a:p>
          <a:endParaRPr lang="en-US"/>
        </a:p>
      </dgm:t>
    </dgm:pt>
    <dgm:pt modelId="{6570455F-2E8E-476F-B0AF-6B0A5D2331BA}">
      <dgm:prSet/>
      <dgm:spPr/>
      <dgm:t>
        <a:bodyPr/>
        <a:lstStyle/>
        <a:p>
          <a:r>
            <a:rPr lang="en-US" dirty="0"/>
            <a:t>Availability management</a:t>
          </a:r>
        </a:p>
      </dgm:t>
    </dgm:pt>
    <dgm:pt modelId="{50A1E212-AB96-4E2A-955A-E8D81E65C49C}" type="parTrans" cxnId="{31B384A8-6DC1-49D8-85BD-F7DDF4DF9F50}">
      <dgm:prSet/>
      <dgm:spPr/>
      <dgm:t>
        <a:bodyPr/>
        <a:lstStyle/>
        <a:p>
          <a:endParaRPr lang="en-US"/>
        </a:p>
      </dgm:t>
    </dgm:pt>
    <dgm:pt modelId="{B6FF3499-A172-454B-AFC5-046E2BA7C0A6}" type="sibTrans" cxnId="{31B384A8-6DC1-49D8-85BD-F7DDF4DF9F50}">
      <dgm:prSet/>
      <dgm:spPr/>
      <dgm:t>
        <a:bodyPr/>
        <a:lstStyle/>
        <a:p>
          <a:endParaRPr lang="en-US"/>
        </a:p>
      </dgm:t>
    </dgm:pt>
    <dgm:pt modelId="{B7EAC4E8-474E-491E-9BFE-30693294943D}">
      <dgm:prSet/>
      <dgm:spPr/>
      <dgm:t>
        <a:bodyPr/>
        <a:lstStyle/>
        <a:p>
          <a:r>
            <a:rPr lang="en-US" dirty="0"/>
            <a:t>Information Security Management</a:t>
          </a:r>
        </a:p>
      </dgm:t>
    </dgm:pt>
    <dgm:pt modelId="{13DE151C-0EC7-4514-BAD4-2B73070E5920}" type="parTrans" cxnId="{D341859D-C382-42A9-9A99-0CE04A3A818A}">
      <dgm:prSet/>
      <dgm:spPr/>
      <dgm:t>
        <a:bodyPr/>
        <a:lstStyle/>
        <a:p>
          <a:endParaRPr lang="en-US"/>
        </a:p>
      </dgm:t>
    </dgm:pt>
    <dgm:pt modelId="{C97B4B5C-18EF-41C1-B3EC-C83F3A6A4AE6}" type="sibTrans" cxnId="{D341859D-C382-42A9-9A99-0CE04A3A818A}">
      <dgm:prSet/>
      <dgm:spPr/>
      <dgm:t>
        <a:bodyPr/>
        <a:lstStyle/>
        <a:p>
          <a:endParaRPr lang="en-US"/>
        </a:p>
      </dgm:t>
    </dgm:pt>
    <dgm:pt modelId="{59C49B21-3A44-443D-ADE6-8F6B8876428D}">
      <dgm:prSet/>
      <dgm:spPr/>
      <dgm:t>
        <a:bodyPr/>
        <a:lstStyle/>
        <a:p>
          <a:r>
            <a:rPr lang="en-US" dirty="0"/>
            <a:t>Service catalogue Management</a:t>
          </a:r>
        </a:p>
      </dgm:t>
    </dgm:pt>
    <dgm:pt modelId="{F495F2F6-301A-43D6-AF5D-15E5F1AD1AAB}" type="parTrans" cxnId="{7955699A-578D-4255-93DF-C000388F8E89}">
      <dgm:prSet/>
      <dgm:spPr/>
      <dgm:t>
        <a:bodyPr/>
        <a:lstStyle/>
        <a:p>
          <a:endParaRPr lang="en-US"/>
        </a:p>
      </dgm:t>
    </dgm:pt>
    <dgm:pt modelId="{FC8EE05A-7DE6-4CF5-A804-51333A233B25}" type="sibTrans" cxnId="{7955699A-578D-4255-93DF-C000388F8E89}">
      <dgm:prSet/>
      <dgm:spPr/>
      <dgm:t>
        <a:bodyPr/>
        <a:lstStyle/>
        <a:p>
          <a:endParaRPr lang="en-US"/>
        </a:p>
      </dgm:t>
    </dgm:pt>
    <dgm:pt modelId="{52A5F784-6DD7-4859-A5E5-17D733D54CC9}">
      <dgm:prSet/>
      <dgm:spPr/>
      <dgm:t>
        <a:bodyPr/>
        <a:lstStyle/>
        <a:p>
          <a:r>
            <a:rPr lang="en-US" dirty="0"/>
            <a:t>Design Coordination</a:t>
          </a:r>
        </a:p>
      </dgm:t>
    </dgm:pt>
    <dgm:pt modelId="{6F149FB0-2795-46B9-A05A-F07660485CF2}" type="parTrans" cxnId="{1ABC9C5C-472F-493C-99D2-AB45AEC87030}">
      <dgm:prSet/>
      <dgm:spPr/>
      <dgm:t>
        <a:bodyPr/>
        <a:lstStyle/>
        <a:p>
          <a:endParaRPr lang="en-US"/>
        </a:p>
      </dgm:t>
    </dgm:pt>
    <dgm:pt modelId="{CD195348-32E4-4CFD-AAE9-ED4DD66FDA80}" type="sibTrans" cxnId="{1ABC9C5C-472F-493C-99D2-AB45AEC87030}">
      <dgm:prSet/>
      <dgm:spPr/>
      <dgm:t>
        <a:bodyPr/>
        <a:lstStyle/>
        <a:p>
          <a:endParaRPr lang="en-US"/>
        </a:p>
      </dgm:t>
    </dgm:pt>
    <dgm:pt modelId="{5874FCC1-C340-4941-9E6E-9BB289D07988}" type="pres">
      <dgm:prSet presAssocID="{BF61C378-B584-4E0B-A31C-27A90DDA0AE9}" presName="diagram" presStyleCnt="0">
        <dgm:presLayoutVars>
          <dgm:chPref val="1"/>
          <dgm:dir/>
          <dgm:animOne val="branch"/>
          <dgm:animLvl val="lvl"/>
          <dgm:resizeHandles/>
        </dgm:presLayoutVars>
      </dgm:prSet>
      <dgm:spPr/>
    </dgm:pt>
    <dgm:pt modelId="{1C6AD80D-8D56-4C22-BF37-EE0FC243DE8D}" type="pres">
      <dgm:prSet presAssocID="{7ECE3F0E-61C2-4FEC-B741-42D245631AB8}" presName="root" presStyleCnt="0"/>
      <dgm:spPr/>
    </dgm:pt>
    <dgm:pt modelId="{3A7EB12B-C31D-4DFE-AC8A-38CA6601300E}" type="pres">
      <dgm:prSet presAssocID="{7ECE3F0E-61C2-4FEC-B741-42D245631AB8}" presName="rootComposite" presStyleCnt="0"/>
      <dgm:spPr/>
    </dgm:pt>
    <dgm:pt modelId="{C2250DB9-6133-403D-9B16-2CACAD99AB20}" type="pres">
      <dgm:prSet presAssocID="{7ECE3F0E-61C2-4FEC-B741-42D245631AB8}" presName="rootText" presStyleLbl="node1" presStyleIdx="0" presStyleCnt="2"/>
      <dgm:spPr/>
    </dgm:pt>
    <dgm:pt modelId="{40E7879F-F659-4EC0-AF84-B54AB0CD081B}" type="pres">
      <dgm:prSet presAssocID="{7ECE3F0E-61C2-4FEC-B741-42D245631AB8}" presName="rootConnector" presStyleLbl="node1" presStyleIdx="0" presStyleCnt="2"/>
      <dgm:spPr/>
    </dgm:pt>
    <dgm:pt modelId="{181B4F46-2ABB-4C55-8689-CA69836C9755}" type="pres">
      <dgm:prSet presAssocID="{7ECE3F0E-61C2-4FEC-B741-42D245631AB8}" presName="childShape" presStyleCnt="0"/>
      <dgm:spPr/>
    </dgm:pt>
    <dgm:pt modelId="{1C821612-9CFA-4520-BBD8-84E235FD02B1}" type="pres">
      <dgm:prSet presAssocID="{296C50D5-E3AB-4058-BF8F-EFE16DD59B0C}" presName="Name13" presStyleLbl="parChTrans1D2" presStyleIdx="0" presStyleCnt="12"/>
      <dgm:spPr/>
    </dgm:pt>
    <dgm:pt modelId="{47C0669D-016D-4C68-9F2C-4D9FBD18C798}" type="pres">
      <dgm:prSet presAssocID="{E5596AA3-FAF7-47C3-96A5-4D8CCE1A4162}" presName="childText" presStyleLbl="bgAcc1" presStyleIdx="0" presStyleCnt="12">
        <dgm:presLayoutVars>
          <dgm:bulletEnabled val="1"/>
        </dgm:presLayoutVars>
      </dgm:prSet>
      <dgm:spPr/>
    </dgm:pt>
    <dgm:pt modelId="{925F84D0-B500-4727-9E90-05442F1746B9}" type="pres">
      <dgm:prSet presAssocID="{2680B2DF-E80C-4ED9-9E7C-36B0EA4005C5}" presName="Name13" presStyleLbl="parChTrans1D2" presStyleIdx="1" presStyleCnt="12"/>
      <dgm:spPr/>
    </dgm:pt>
    <dgm:pt modelId="{60B3E82D-F497-4B18-BB1A-F9FF47BA10BC}" type="pres">
      <dgm:prSet presAssocID="{3788176B-F69A-42B7-9963-0BEFA7F0C1F3}" presName="childText" presStyleLbl="bgAcc1" presStyleIdx="1" presStyleCnt="12">
        <dgm:presLayoutVars>
          <dgm:bulletEnabled val="1"/>
        </dgm:presLayoutVars>
      </dgm:prSet>
      <dgm:spPr/>
    </dgm:pt>
    <dgm:pt modelId="{1262FA1D-AADD-4F2F-BBB9-20E7AD3D88DE}" type="pres">
      <dgm:prSet presAssocID="{58FE6728-0B1D-440F-824E-36006092033F}" presName="Name13" presStyleLbl="parChTrans1D2" presStyleIdx="2" presStyleCnt="12"/>
      <dgm:spPr/>
    </dgm:pt>
    <dgm:pt modelId="{1A28DB89-4A5A-4EF1-8447-E403AFEF7B15}" type="pres">
      <dgm:prSet presAssocID="{D50EE14E-675C-4429-8056-B6B0A6535784}" presName="childText" presStyleLbl="bgAcc1" presStyleIdx="2" presStyleCnt="12">
        <dgm:presLayoutVars>
          <dgm:bulletEnabled val="1"/>
        </dgm:presLayoutVars>
      </dgm:prSet>
      <dgm:spPr/>
    </dgm:pt>
    <dgm:pt modelId="{DC53C76C-E53B-4E62-8AC3-AE78E6B11F40}" type="pres">
      <dgm:prSet presAssocID="{62C9B17A-F09F-48A6-AEA5-2CAB46D78057}" presName="Name13" presStyleLbl="parChTrans1D2" presStyleIdx="3" presStyleCnt="12"/>
      <dgm:spPr/>
    </dgm:pt>
    <dgm:pt modelId="{4EC56988-7727-43B4-A5F4-E6A6F6618B4A}" type="pres">
      <dgm:prSet presAssocID="{AD6EAE33-C5EA-4318-ACDA-BE59C6932059}" presName="childText" presStyleLbl="bgAcc1" presStyleIdx="3" presStyleCnt="12">
        <dgm:presLayoutVars>
          <dgm:bulletEnabled val="1"/>
        </dgm:presLayoutVars>
      </dgm:prSet>
      <dgm:spPr/>
    </dgm:pt>
    <dgm:pt modelId="{F0422558-325B-469E-9F9C-8660257D9C03}" type="pres">
      <dgm:prSet presAssocID="{0E55C588-26EB-4BCB-984B-4529636E2527}" presName="root" presStyleCnt="0"/>
      <dgm:spPr/>
    </dgm:pt>
    <dgm:pt modelId="{76DCA0A0-8F6A-4F80-A313-52022FFC2437}" type="pres">
      <dgm:prSet presAssocID="{0E55C588-26EB-4BCB-984B-4529636E2527}" presName="rootComposite" presStyleCnt="0"/>
      <dgm:spPr/>
    </dgm:pt>
    <dgm:pt modelId="{36BF409F-BDE7-40D9-91D4-86C94FB9342A}" type="pres">
      <dgm:prSet presAssocID="{0E55C588-26EB-4BCB-984B-4529636E2527}" presName="rootText" presStyleLbl="node1" presStyleIdx="1" presStyleCnt="2"/>
      <dgm:spPr/>
    </dgm:pt>
    <dgm:pt modelId="{70D6473A-1D2A-4E98-B981-34BA73DF2E6B}" type="pres">
      <dgm:prSet presAssocID="{0E55C588-26EB-4BCB-984B-4529636E2527}" presName="rootConnector" presStyleLbl="node1" presStyleIdx="1" presStyleCnt="2"/>
      <dgm:spPr/>
    </dgm:pt>
    <dgm:pt modelId="{60AC91E7-C17E-48B9-B276-1A59AF086AEB}" type="pres">
      <dgm:prSet presAssocID="{0E55C588-26EB-4BCB-984B-4529636E2527}" presName="childShape" presStyleCnt="0"/>
      <dgm:spPr/>
    </dgm:pt>
    <dgm:pt modelId="{B4962CC1-FC3A-4436-8B76-AC6888827DD8}" type="pres">
      <dgm:prSet presAssocID="{31B91B6C-1C25-4BB6-8440-5122A7B1A97F}" presName="Name13" presStyleLbl="parChTrans1D2" presStyleIdx="4" presStyleCnt="12"/>
      <dgm:spPr/>
    </dgm:pt>
    <dgm:pt modelId="{903FFB84-D620-4033-BBE3-2C12224EC60E}" type="pres">
      <dgm:prSet presAssocID="{6F3B4E50-21C1-4B62-8ABF-2E3E60AB8E25}" presName="childText" presStyleLbl="bgAcc1" presStyleIdx="4" presStyleCnt="12">
        <dgm:presLayoutVars>
          <dgm:bulletEnabled val="1"/>
        </dgm:presLayoutVars>
      </dgm:prSet>
      <dgm:spPr/>
    </dgm:pt>
    <dgm:pt modelId="{CC45530F-D7E1-4164-8C96-4F5ADF3DFF97}" type="pres">
      <dgm:prSet presAssocID="{F736FBE6-F68E-4822-A6DF-2BE4F243A204}" presName="Name13" presStyleLbl="parChTrans1D2" presStyleIdx="5" presStyleCnt="12"/>
      <dgm:spPr/>
    </dgm:pt>
    <dgm:pt modelId="{290EA908-9260-4F10-BBB5-4D7E1F1D7E9A}" type="pres">
      <dgm:prSet presAssocID="{3F19FCC9-E259-4DE2-85AF-84291B4E2D3A}" presName="childText" presStyleLbl="bgAcc1" presStyleIdx="5" presStyleCnt="12">
        <dgm:presLayoutVars>
          <dgm:bulletEnabled val="1"/>
        </dgm:presLayoutVars>
      </dgm:prSet>
      <dgm:spPr/>
    </dgm:pt>
    <dgm:pt modelId="{7FC30D01-9613-4B01-A885-C358691AF842}" type="pres">
      <dgm:prSet presAssocID="{308EBAE7-83FC-4233-8713-17EB421F5FBF}" presName="Name13" presStyleLbl="parChTrans1D2" presStyleIdx="6" presStyleCnt="12"/>
      <dgm:spPr/>
    </dgm:pt>
    <dgm:pt modelId="{9A5BE035-5B90-4812-8141-B33CB48A99B4}" type="pres">
      <dgm:prSet presAssocID="{CBAA4C37-D5EB-4E9B-BAD2-BA4E98D0D602}" presName="childText" presStyleLbl="bgAcc1" presStyleIdx="6" presStyleCnt="12">
        <dgm:presLayoutVars>
          <dgm:bulletEnabled val="1"/>
        </dgm:presLayoutVars>
      </dgm:prSet>
      <dgm:spPr/>
    </dgm:pt>
    <dgm:pt modelId="{CEE76A63-779A-4A3E-8A87-DE983322492F}" type="pres">
      <dgm:prSet presAssocID="{50A1E212-AB96-4E2A-955A-E8D81E65C49C}" presName="Name13" presStyleLbl="parChTrans1D2" presStyleIdx="7" presStyleCnt="12"/>
      <dgm:spPr/>
    </dgm:pt>
    <dgm:pt modelId="{779671B8-F7FF-4D29-87DF-5938B13DE611}" type="pres">
      <dgm:prSet presAssocID="{6570455F-2E8E-476F-B0AF-6B0A5D2331BA}" presName="childText" presStyleLbl="bgAcc1" presStyleIdx="7" presStyleCnt="12">
        <dgm:presLayoutVars>
          <dgm:bulletEnabled val="1"/>
        </dgm:presLayoutVars>
      </dgm:prSet>
      <dgm:spPr/>
    </dgm:pt>
    <dgm:pt modelId="{34072EA7-29FC-4935-B81C-AA2FD54A7DD5}" type="pres">
      <dgm:prSet presAssocID="{EEA9483E-A67B-4B54-BF5E-17548CD20D63}" presName="Name13" presStyleLbl="parChTrans1D2" presStyleIdx="8" presStyleCnt="12"/>
      <dgm:spPr/>
    </dgm:pt>
    <dgm:pt modelId="{DBD4CDD4-54F1-4ABE-8A7F-11E44CCE431A}" type="pres">
      <dgm:prSet presAssocID="{ECB31C77-46D3-48BD-AB0B-2CD37338C65A}" presName="childText" presStyleLbl="bgAcc1" presStyleIdx="8" presStyleCnt="12">
        <dgm:presLayoutVars>
          <dgm:bulletEnabled val="1"/>
        </dgm:presLayoutVars>
      </dgm:prSet>
      <dgm:spPr/>
    </dgm:pt>
    <dgm:pt modelId="{5CA1AF38-0F5E-4078-A5EE-F6636B2E8C5F}" type="pres">
      <dgm:prSet presAssocID="{13DE151C-0EC7-4514-BAD4-2B73070E5920}" presName="Name13" presStyleLbl="parChTrans1D2" presStyleIdx="9" presStyleCnt="12"/>
      <dgm:spPr/>
    </dgm:pt>
    <dgm:pt modelId="{457F26C1-9F80-43A1-AE01-D18E123E5EEC}" type="pres">
      <dgm:prSet presAssocID="{B7EAC4E8-474E-491E-9BFE-30693294943D}" presName="childText" presStyleLbl="bgAcc1" presStyleIdx="9" presStyleCnt="12">
        <dgm:presLayoutVars>
          <dgm:bulletEnabled val="1"/>
        </dgm:presLayoutVars>
      </dgm:prSet>
      <dgm:spPr/>
    </dgm:pt>
    <dgm:pt modelId="{0E34D600-F989-47C0-859F-B5CA063099E5}" type="pres">
      <dgm:prSet presAssocID="{F495F2F6-301A-43D6-AF5D-15E5F1AD1AAB}" presName="Name13" presStyleLbl="parChTrans1D2" presStyleIdx="10" presStyleCnt="12"/>
      <dgm:spPr/>
    </dgm:pt>
    <dgm:pt modelId="{7026D7F4-6E61-4F5E-9AEF-F6BFC7A48EE0}" type="pres">
      <dgm:prSet presAssocID="{59C49B21-3A44-443D-ADE6-8F6B8876428D}" presName="childText" presStyleLbl="bgAcc1" presStyleIdx="10" presStyleCnt="12">
        <dgm:presLayoutVars>
          <dgm:bulletEnabled val="1"/>
        </dgm:presLayoutVars>
      </dgm:prSet>
      <dgm:spPr/>
    </dgm:pt>
    <dgm:pt modelId="{302FE431-316D-4208-AB11-1C0DD2ABD18A}" type="pres">
      <dgm:prSet presAssocID="{6F149FB0-2795-46B9-A05A-F07660485CF2}" presName="Name13" presStyleLbl="parChTrans1D2" presStyleIdx="11" presStyleCnt="12"/>
      <dgm:spPr/>
    </dgm:pt>
    <dgm:pt modelId="{E54546FB-3B1C-4053-B953-ABAA55F7F2F5}" type="pres">
      <dgm:prSet presAssocID="{52A5F784-6DD7-4859-A5E5-17D733D54CC9}" presName="childText" presStyleLbl="bgAcc1" presStyleIdx="11" presStyleCnt="12">
        <dgm:presLayoutVars>
          <dgm:bulletEnabled val="1"/>
        </dgm:presLayoutVars>
      </dgm:prSet>
      <dgm:spPr/>
    </dgm:pt>
  </dgm:ptLst>
  <dgm:cxnLst>
    <dgm:cxn modelId="{8AA2F101-34CE-485A-B99E-A33EE94283C9}" type="presOf" srcId="{6F3B4E50-21C1-4B62-8ABF-2E3E60AB8E25}" destId="{903FFB84-D620-4033-BBE3-2C12224EC60E}" srcOrd="0" destOrd="0" presId="urn:microsoft.com/office/officeart/2005/8/layout/hierarchy3"/>
    <dgm:cxn modelId="{96046105-F4DA-4C0E-9D77-2E49E628FF0B}" srcId="{7ECE3F0E-61C2-4FEC-B741-42D245631AB8}" destId="{3788176B-F69A-42B7-9963-0BEFA7F0C1F3}" srcOrd="1" destOrd="0" parTransId="{2680B2DF-E80C-4ED9-9E7C-36B0EA4005C5}" sibTransId="{D12C6F5F-D29D-403B-849A-8D406C7B4C8D}"/>
    <dgm:cxn modelId="{2FC2C10A-03B5-40A8-9249-46B2635982E2}" type="presOf" srcId="{7ECE3F0E-61C2-4FEC-B741-42D245631AB8}" destId="{40E7879F-F659-4EC0-AF84-B54AB0CD081B}" srcOrd="1" destOrd="0" presId="urn:microsoft.com/office/officeart/2005/8/layout/hierarchy3"/>
    <dgm:cxn modelId="{B90D650B-E8C2-455E-9937-CC8D9491CC7B}" type="presOf" srcId="{EEA9483E-A67B-4B54-BF5E-17548CD20D63}" destId="{34072EA7-29FC-4935-B81C-AA2FD54A7DD5}" srcOrd="0" destOrd="0" presId="urn:microsoft.com/office/officeart/2005/8/layout/hierarchy3"/>
    <dgm:cxn modelId="{905AA40D-98F6-4DF9-B53F-B8BA5E28666A}" type="presOf" srcId="{62C9B17A-F09F-48A6-AEA5-2CAB46D78057}" destId="{DC53C76C-E53B-4E62-8AC3-AE78E6B11F40}" srcOrd="0" destOrd="0" presId="urn:microsoft.com/office/officeart/2005/8/layout/hierarchy3"/>
    <dgm:cxn modelId="{19358B29-31FC-41E1-9C99-6E49BAD80D83}" type="presOf" srcId="{308EBAE7-83FC-4233-8713-17EB421F5FBF}" destId="{7FC30D01-9613-4B01-A885-C358691AF842}" srcOrd="0" destOrd="0" presId="urn:microsoft.com/office/officeart/2005/8/layout/hierarchy3"/>
    <dgm:cxn modelId="{F323233E-1B1F-4A15-80A9-40CD4BE9EA3D}" type="presOf" srcId="{ECB31C77-46D3-48BD-AB0B-2CD37338C65A}" destId="{DBD4CDD4-54F1-4ABE-8A7F-11E44CCE431A}" srcOrd="0" destOrd="0" presId="urn:microsoft.com/office/officeart/2005/8/layout/hierarchy3"/>
    <dgm:cxn modelId="{949B2040-4766-4C79-B06A-239C2257CC2A}" type="presOf" srcId="{296C50D5-E3AB-4058-BF8F-EFE16DD59B0C}" destId="{1C821612-9CFA-4520-BBD8-84E235FD02B1}" srcOrd="0" destOrd="0" presId="urn:microsoft.com/office/officeart/2005/8/layout/hierarchy3"/>
    <dgm:cxn modelId="{1ABC9C5C-472F-493C-99D2-AB45AEC87030}" srcId="{0E55C588-26EB-4BCB-984B-4529636E2527}" destId="{52A5F784-6DD7-4859-A5E5-17D733D54CC9}" srcOrd="7" destOrd="0" parTransId="{6F149FB0-2795-46B9-A05A-F07660485CF2}" sibTransId="{CD195348-32E4-4CFD-AAE9-ED4DD66FDA80}"/>
    <dgm:cxn modelId="{DC723B60-3437-4B23-9093-5EA81E834EED}" srcId="{7ECE3F0E-61C2-4FEC-B741-42D245631AB8}" destId="{D50EE14E-675C-4429-8056-B6B0A6535784}" srcOrd="2" destOrd="0" parTransId="{58FE6728-0B1D-440F-824E-36006092033F}" sibTransId="{DB3C3E52-471E-4CFA-9B86-F65ABB222DB3}"/>
    <dgm:cxn modelId="{B1468D63-D086-4004-ADEE-3683BFC66B3C}" type="presOf" srcId="{50A1E212-AB96-4E2A-955A-E8D81E65C49C}" destId="{CEE76A63-779A-4A3E-8A87-DE983322492F}" srcOrd="0" destOrd="0" presId="urn:microsoft.com/office/officeart/2005/8/layout/hierarchy3"/>
    <dgm:cxn modelId="{A2CB0344-C19C-426D-8D21-CB5113693C43}" srcId="{0E55C588-26EB-4BCB-984B-4529636E2527}" destId="{6F3B4E50-21C1-4B62-8ABF-2E3E60AB8E25}" srcOrd="0" destOrd="0" parTransId="{31B91B6C-1C25-4BB6-8440-5122A7B1A97F}" sibTransId="{6CC7B2F0-4783-47A2-A53F-7BBE7054182E}"/>
    <dgm:cxn modelId="{62E01C45-B38B-416E-BC6E-226708DD30F2}" srcId="{7ECE3F0E-61C2-4FEC-B741-42D245631AB8}" destId="{AD6EAE33-C5EA-4318-ACDA-BE59C6932059}" srcOrd="3" destOrd="0" parTransId="{62C9B17A-F09F-48A6-AEA5-2CAB46D78057}" sibTransId="{AABB332E-6F03-47A1-8A73-1295E270A6A3}"/>
    <dgm:cxn modelId="{1F422D47-C86F-49FA-87D1-68870D07AB8A}" type="presOf" srcId="{CBAA4C37-D5EB-4E9B-BAD2-BA4E98D0D602}" destId="{9A5BE035-5B90-4812-8141-B33CB48A99B4}" srcOrd="0" destOrd="0" presId="urn:microsoft.com/office/officeart/2005/8/layout/hierarchy3"/>
    <dgm:cxn modelId="{FA7E746A-F408-4C75-AB75-65F43E44A6B8}" type="presOf" srcId="{58FE6728-0B1D-440F-824E-36006092033F}" destId="{1262FA1D-AADD-4F2F-BBB9-20E7AD3D88DE}" srcOrd="0" destOrd="0" presId="urn:microsoft.com/office/officeart/2005/8/layout/hierarchy3"/>
    <dgm:cxn modelId="{86359A6B-9F91-43F3-B7B7-37B368DBEBF4}" type="presOf" srcId="{0E55C588-26EB-4BCB-984B-4529636E2527}" destId="{70D6473A-1D2A-4E98-B981-34BA73DF2E6B}" srcOrd="1" destOrd="0" presId="urn:microsoft.com/office/officeart/2005/8/layout/hierarchy3"/>
    <dgm:cxn modelId="{0D40BC6E-6FF9-4238-B3E2-1E00ABEF86D8}" type="presOf" srcId="{52A5F784-6DD7-4859-A5E5-17D733D54CC9}" destId="{E54546FB-3B1C-4053-B953-ABAA55F7F2F5}" srcOrd="0" destOrd="0" presId="urn:microsoft.com/office/officeart/2005/8/layout/hierarchy3"/>
    <dgm:cxn modelId="{4BBAEB4E-7B1E-44BA-BADF-97A587846B1E}" srcId="{BF61C378-B584-4E0B-A31C-27A90DDA0AE9}" destId="{0E55C588-26EB-4BCB-984B-4529636E2527}" srcOrd="1" destOrd="0" parTransId="{4D6D9412-4572-4473-BCCC-9B66B97F65F5}" sibTransId="{642D2E43-6E57-4072-A586-4A198C94B116}"/>
    <dgm:cxn modelId="{64B18150-BBA5-4763-AD3F-E9880E4EBF03}" type="presOf" srcId="{3F19FCC9-E259-4DE2-85AF-84291B4E2D3A}" destId="{290EA908-9260-4F10-BBB5-4D7E1F1D7E9A}" srcOrd="0" destOrd="0" presId="urn:microsoft.com/office/officeart/2005/8/layout/hierarchy3"/>
    <dgm:cxn modelId="{AF03CF70-60B4-4B10-8068-2C214D4F0A5D}" type="presOf" srcId="{F495F2F6-301A-43D6-AF5D-15E5F1AD1AAB}" destId="{0E34D600-F989-47C0-859F-B5CA063099E5}" srcOrd="0" destOrd="0" presId="urn:microsoft.com/office/officeart/2005/8/layout/hierarchy3"/>
    <dgm:cxn modelId="{E1E2F75A-1155-40B7-B8C2-5F5D8FD2F7C0}" srcId="{BF61C378-B584-4E0B-A31C-27A90DDA0AE9}" destId="{7ECE3F0E-61C2-4FEC-B741-42D245631AB8}" srcOrd="0" destOrd="0" parTransId="{7583FE73-C3C5-449E-8778-7DA59AA79764}" sibTransId="{D693B57F-C33C-49B7-B0DD-1183B10A0093}"/>
    <dgm:cxn modelId="{CEB5277D-1B9A-4802-9335-863667236C61}" type="presOf" srcId="{6F149FB0-2795-46B9-A05A-F07660485CF2}" destId="{302FE431-316D-4208-AB11-1C0DD2ABD18A}" srcOrd="0" destOrd="0" presId="urn:microsoft.com/office/officeart/2005/8/layout/hierarchy3"/>
    <dgm:cxn modelId="{1312088A-EDDF-4E4B-B98A-367EC2679E06}" type="presOf" srcId="{BF61C378-B584-4E0B-A31C-27A90DDA0AE9}" destId="{5874FCC1-C340-4941-9E6E-9BB289D07988}" srcOrd="0" destOrd="0" presId="urn:microsoft.com/office/officeart/2005/8/layout/hierarchy3"/>
    <dgm:cxn modelId="{CDBF718D-9C93-46E8-8543-B65960702615}" type="presOf" srcId="{59C49B21-3A44-443D-ADE6-8F6B8876428D}" destId="{7026D7F4-6E61-4F5E-9AEF-F6BFC7A48EE0}" srcOrd="0" destOrd="0" presId="urn:microsoft.com/office/officeart/2005/8/layout/hierarchy3"/>
    <dgm:cxn modelId="{97450B8F-C714-49F9-A366-2CC929AA1526}" srcId="{0E55C588-26EB-4BCB-984B-4529636E2527}" destId="{CBAA4C37-D5EB-4E9B-BAD2-BA4E98D0D602}" srcOrd="2" destOrd="0" parTransId="{308EBAE7-83FC-4233-8713-17EB421F5FBF}" sibTransId="{C00500EB-F5DD-4953-A840-975C43C309EC}"/>
    <dgm:cxn modelId="{7955699A-578D-4255-93DF-C000388F8E89}" srcId="{0E55C588-26EB-4BCB-984B-4529636E2527}" destId="{59C49B21-3A44-443D-ADE6-8F6B8876428D}" srcOrd="6" destOrd="0" parTransId="{F495F2F6-301A-43D6-AF5D-15E5F1AD1AAB}" sibTransId="{FC8EE05A-7DE6-4CF5-A804-51333A233B25}"/>
    <dgm:cxn modelId="{D341859D-C382-42A9-9A99-0CE04A3A818A}" srcId="{0E55C588-26EB-4BCB-984B-4529636E2527}" destId="{B7EAC4E8-474E-491E-9BFE-30693294943D}" srcOrd="5" destOrd="0" parTransId="{13DE151C-0EC7-4514-BAD4-2B73070E5920}" sibTransId="{C97B4B5C-18EF-41C1-B3EC-C83F3A6A4AE6}"/>
    <dgm:cxn modelId="{3A0F83A0-4010-4AEE-B5BA-746CE43F6355}" type="presOf" srcId="{E5596AA3-FAF7-47C3-96A5-4D8CCE1A4162}" destId="{47C0669D-016D-4C68-9F2C-4D9FBD18C798}" srcOrd="0" destOrd="0" presId="urn:microsoft.com/office/officeart/2005/8/layout/hierarchy3"/>
    <dgm:cxn modelId="{31B384A8-6DC1-49D8-85BD-F7DDF4DF9F50}" srcId="{0E55C588-26EB-4BCB-984B-4529636E2527}" destId="{6570455F-2E8E-476F-B0AF-6B0A5D2331BA}" srcOrd="3" destOrd="0" parTransId="{50A1E212-AB96-4E2A-955A-E8D81E65C49C}" sibTransId="{B6FF3499-A172-454B-AFC5-046E2BA7C0A6}"/>
    <dgm:cxn modelId="{4B9276B0-E05A-4062-BFEF-7ABFDD38553D}" type="presOf" srcId="{2680B2DF-E80C-4ED9-9E7C-36B0EA4005C5}" destId="{925F84D0-B500-4727-9E90-05442F1746B9}" srcOrd="0" destOrd="0" presId="urn:microsoft.com/office/officeart/2005/8/layout/hierarchy3"/>
    <dgm:cxn modelId="{71E910BA-A806-4992-A136-7F271F715B46}" type="presOf" srcId="{D50EE14E-675C-4429-8056-B6B0A6535784}" destId="{1A28DB89-4A5A-4EF1-8447-E403AFEF7B15}" srcOrd="0" destOrd="0" presId="urn:microsoft.com/office/officeart/2005/8/layout/hierarchy3"/>
    <dgm:cxn modelId="{E6B633BA-F21A-4CDC-B301-77BB59125D04}" type="presOf" srcId="{F736FBE6-F68E-4822-A6DF-2BE4F243A204}" destId="{CC45530F-D7E1-4164-8C96-4F5ADF3DFF97}" srcOrd="0" destOrd="0" presId="urn:microsoft.com/office/officeart/2005/8/layout/hierarchy3"/>
    <dgm:cxn modelId="{8A5AC6BA-1DF2-4B24-B386-331475EC4A01}" srcId="{0E55C588-26EB-4BCB-984B-4529636E2527}" destId="{ECB31C77-46D3-48BD-AB0B-2CD37338C65A}" srcOrd="4" destOrd="0" parTransId="{EEA9483E-A67B-4B54-BF5E-17548CD20D63}" sibTransId="{82FB3541-EBCD-4D1F-9888-20B77976BF81}"/>
    <dgm:cxn modelId="{69BCF1BA-4977-48E1-9870-66F910A16C0F}" type="presOf" srcId="{3788176B-F69A-42B7-9963-0BEFA7F0C1F3}" destId="{60B3E82D-F497-4B18-BB1A-F9FF47BA10BC}" srcOrd="0" destOrd="0" presId="urn:microsoft.com/office/officeart/2005/8/layout/hierarchy3"/>
    <dgm:cxn modelId="{E3B609BE-B68C-48C0-9C76-BB5D3A572545}" type="presOf" srcId="{13DE151C-0EC7-4514-BAD4-2B73070E5920}" destId="{5CA1AF38-0F5E-4078-A5EE-F6636B2E8C5F}" srcOrd="0" destOrd="0" presId="urn:microsoft.com/office/officeart/2005/8/layout/hierarchy3"/>
    <dgm:cxn modelId="{5EA04ABE-E1D5-4EED-9D04-F170BE1C235B}" type="presOf" srcId="{7ECE3F0E-61C2-4FEC-B741-42D245631AB8}" destId="{C2250DB9-6133-403D-9B16-2CACAD99AB20}" srcOrd="0" destOrd="0" presId="urn:microsoft.com/office/officeart/2005/8/layout/hierarchy3"/>
    <dgm:cxn modelId="{722214D0-ABCD-4550-8670-E7FBAFDCF2E4}" type="presOf" srcId="{31B91B6C-1C25-4BB6-8440-5122A7B1A97F}" destId="{B4962CC1-FC3A-4436-8B76-AC6888827DD8}" srcOrd="0" destOrd="0" presId="urn:microsoft.com/office/officeart/2005/8/layout/hierarchy3"/>
    <dgm:cxn modelId="{146916D1-F013-44B3-AB2F-975F4BD4FDD5}" type="presOf" srcId="{0E55C588-26EB-4BCB-984B-4529636E2527}" destId="{36BF409F-BDE7-40D9-91D4-86C94FB9342A}" srcOrd="0" destOrd="0" presId="urn:microsoft.com/office/officeart/2005/8/layout/hierarchy3"/>
    <dgm:cxn modelId="{821057D6-A7EE-4B2C-960F-A305AC2E31A9}" srcId="{0E55C588-26EB-4BCB-984B-4529636E2527}" destId="{3F19FCC9-E259-4DE2-85AF-84291B4E2D3A}" srcOrd="1" destOrd="0" parTransId="{F736FBE6-F68E-4822-A6DF-2BE4F243A204}" sibTransId="{4A21ACB8-950E-4213-B0E9-2155B93315FF}"/>
    <dgm:cxn modelId="{CE82CDDB-B16C-49ED-874F-2455FB6C737C}" type="presOf" srcId="{6570455F-2E8E-476F-B0AF-6B0A5D2331BA}" destId="{779671B8-F7FF-4D29-87DF-5938B13DE611}" srcOrd="0" destOrd="0" presId="urn:microsoft.com/office/officeart/2005/8/layout/hierarchy3"/>
    <dgm:cxn modelId="{CDA265E0-9248-4341-8B09-E733A522E48D}" type="presOf" srcId="{AD6EAE33-C5EA-4318-ACDA-BE59C6932059}" destId="{4EC56988-7727-43B4-A5F4-E6A6F6618B4A}" srcOrd="0" destOrd="0" presId="urn:microsoft.com/office/officeart/2005/8/layout/hierarchy3"/>
    <dgm:cxn modelId="{B11295EE-B219-4550-9F39-E8A14A62DBEF}" type="presOf" srcId="{B7EAC4E8-474E-491E-9BFE-30693294943D}" destId="{457F26C1-9F80-43A1-AE01-D18E123E5EEC}" srcOrd="0" destOrd="0" presId="urn:microsoft.com/office/officeart/2005/8/layout/hierarchy3"/>
    <dgm:cxn modelId="{218569F7-EBF2-4FB0-9EF7-BD3A37550B4A}" srcId="{7ECE3F0E-61C2-4FEC-B741-42D245631AB8}" destId="{E5596AA3-FAF7-47C3-96A5-4D8CCE1A4162}" srcOrd="0" destOrd="0" parTransId="{296C50D5-E3AB-4058-BF8F-EFE16DD59B0C}" sibTransId="{3B95992D-0638-4EBD-80FE-380B591C1973}"/>
    <dgm:cxn modelId="{07A8BB8E-02B8-493F-9C98-E307E41AB98E}" type="presParOf" srcId="{5874FCC1-C340-4941-9E6E-9BB289D07988}" destId="{1C6AD80D-8D56-4C22-BF37-EE0FC243DE8D}" srcOrd="0" destOrd="0" presId="urn:microsoft.com/office/officeart/2005/8/layout/hierarchy3"/>
    <dgm:cxn modelId="{7CC42781-DC61-4B37-83D2-FE0ED624AD9D}" type="presParOf" srcId="{1C6AD80D-8D56-4C22-BF37-EE0FC243DE8D}" destId="{3A7EB12B-C31D-4DFE-AC8A-38CA6601300E}" srcOrd="0" destOrd="0" presId="urn:microsoft.com/office/officeart/2005/8/layout/hierarchy3"/>
    <dgm:cxn modelId="{0CD2AE30-0D96-459F-8CE5-EE8BFC76F6BA}" type="presParOf" srcId="{3A7EB12B-C31D-4DFE-AC8A-38CA6601300E}" destId="{C2250DB9-6133-403D-9B16-2CACAD99AB20}" srcOrd="0" destOrd="0" presId="urn:microsoft.com/office/officeart/2005/8/layout/hierarchy3"/>
    <dgm:cxn modelId="{17016C3B-5F4A-4C11-B4D5-A568D830C386}" type="presParOf" srcId="{3A7EB12B-C31D-4DFE-AC8A-38CA6601300E}" destId="{40E7879F-F659-4EC0-AF84-B54AB0CD081B}" srcOrd="1" destOrd="0" presId="urn:microsoft.com/office/officeart/2005/8/layout/hierarchy3"/>
    <dgm:cxn modelId="{34B8B9D1-8E95-4782-8400-39AC0E1BE0EF}" type="presParOf" srcId="{1C6AD80D-8D56-4C22-BF37-EE0FC243DE8D}" destId="{181B4F46-2ABB-4C55-8689-CA69836C9755}" srcOrd="1" destOrd="0" presId="urn:microsoft.com/office/officeart/2005/8/layout/hierarchy3"/>
    <dgm:cxn modelId="{DBE7C9E0-1C46-48B8-9DE6-6423968D5691}" type="presParOf" srcId="{181B4F46-2ABB-4C55-8689-CA69836C9755}" destId="{1C821612-9CFA-4520-BBD8-84E235FD02B1}" srcOrd="0" destOrd="0" presId="urn:microsoft.com/office/officeart/2005/8/layout/hierarchy3"/>
    <dgm:cxn modelId="{CB6ACFAB-1A50-45D9-921C-9A5D2F93F410}" type="presParOf" srcId="{181B4F46-2ABB-4C55-8689-CA69836C9755}" destId="{47C0669D-016D-4C68-9F2C-4D9FBD18C798}" srcOrd="1" destOrd="0" presId="urn:microsoft.com/office/officeart/2005/8/layout/hierarchy3"/>
    <dgm:cxn modelId="{4A626C81-8232-44C5-BC0B-621C255A7004}" type="presParOf" srcId="{181B4F46-2ABB-4C55-8689-CA69836C9755}" destId="{925F84D0-B500-4727-9E90-05442F1746B9}" srcOrd="2" destOrd="0" presId="urn:microsoft.com/office/officeart/2005/8/layout/hierarchy3"/>
    <dgm:cxn modelId="{B5968DFD-9284-47B7-AC49-2355303107F4}" type="presParOf" srcId="{181B4F46-2ABB-4C55-8689-CA69836C9755}" destId="{60B3E82D-F497-4B18-BB1A-F9FF47BA10BC}" srcOrd="3" destOrd="0" presId="urn:microsoft.com/office/officeart/2005/8/layout/hierarchy3"/>
    <dgm:cxn modelId="{AE8DAB3D-731F-4F62-9CA1-B7B49B5B4196}" type="presParOf" srcId="{181B4F46-2ABB-4C55-8689-CA69836C9755}" destId="{1262FA1D-AADD-4F2F-BBB9-20E7AD3D88DE}" srcOrd="4" destOrd="0" presId="urn:microsoft.com/office/officeart/2005/8/layout/hierarchy3"/>
    <dgm:cxn modelId="{A2355065-CAA7-4844-8FFD-C9B156BDC9E6}" type="presParOf" srcId="{181B4F46-2ABB-4C55-8689-CA69836C9755}" destId="{1A28DB89-4A5A-4EF1-8447-E403AFEF7B15}" srcOrd="5" destOrd="0" presId="urn:microsoft.com/office/officeart/2005/8/layout/hierarchy3"/>
    <dgm:cxn modelId="{AE881509-9BA4-451C-B087-B32236D4E07A}" type="presParOf" srcId="{181B4F46-2ABB-4C55-8689-CA69836C9755}" destId="{DC53C76C-E53B-4E62-8AC3-AE78E6B11F40}" srcOrd="6" destOrd="0" presId="urn:microsoft.com/office/officeart/2005/8/layout/hierarchy3"/>
    <dgm:cxn modelId="{03B31876-8033-4120-B72A-B6782F2EF3DA}" type="presParOf" srcId="{181B4F46-2ABB-4C55-8689-CA69836C9755}" destId="{4EC56988-7727-43B4-A5F4-E6A6F6618B4A}" srcOrd="7" destOrd="0" presId="urn:microsoft.com/office/officeart/2005/8/layout/hierarchy3"/>
    <dgm:cxn modelId="{2357341A-5299-4658-A445-5D2A99630BF2}" type="presParOf" srcId="{5874FCC1-C340-4941-9E6E-9BB289D07988}" destId="{F0422558-325B-469E-9F9C-8660257D9C03}" srcOrd="1" destOrd="0" presId="urn:microsoft.com/office/officeart/2005/8/layout/hierarchy3"/>
    <dgm:cxn modelId="{8664545F-C872-4604-86A7-23B5335597CF}" type="presParOf" srcId="{F0422558-325B-469E-9F9C-8660257D9C03}" destId="{76DCA0A0-8F6A-4F80-A313-52022FFC2437}" srcOrd="0" destOrd="0" presId="urn:microsoft.com/office/officeart/2005/8/layout/hierarchy3"/>
    <dgm:cxn modelId="{6CFA7711-E75B-4478-BFFE-ADBB8E8B7860}" type="presParOf" srcId="{76DCA0A0-8F6A-4F80-A313-52022FFC2437}" destId="{36BF409F-BDE7-40D9-91D4-86C94FB9342A}" srcOrd="0" destOrd="0" presId="urn:microsoft.com/office/officeart/2005/8/layout/hierarchy3"/>
    <dgm:cxn modelId="{D189B584-58D5-4F1C-AC64-6924578B6397}" type="presParOf" srcId="{76DCA0A0-8F6A-4F80-A313-52022FFC2437}" destId="{70D6473A-1D2A-4E98-B981-34BA73DF2E6B}" srcOrd="1" destOrd="0" presId="urn:microsoft.com/office/officeart/2005/8/layout/hierarchy3"/>
    <dgm:cxn modelId="{2839C7F7-F1FC-49BD-9A5E-95A330DA1F79}" type="presParOf" srcId="{F0422558-325B-469E-9F9C-8660257D9C03}" destId="{60AC91E7-C17E-48B9-B276-1A59AF086AEB}" srcOrd="1" destOrd="0" presId="urn:microsoft.com/office/officeart/2005/8/layout/hierarchy3"/>
    <dgm:cxn modelId="{885119CF-F310-4FE1-8C06-C66FFC013F67}" type="presParOf" srcId="{60AC91E7-C17E-48B9-B276-1A59AF086AEB}" destId="{B4962CC1-FC3A-4436-8B76-AC6888827DD8}" srcOrd="0" destOrd="0" presId="urn:microsoft.com/office/officeart/2005/8/layout/hierarchy3"/>
    <dgm:cxn modelId="{0153A404-C8EC-4555-A5D4-BB135C3EB3FA}" type="presParOf" srcId="{60AC91E7-C17E-48B9-B276-1A59AF086AEB}" destId="{903FFB84-D620-4033-BBE3-2C12224EC60E}" srcOrd="1" destOrd="0" presId="urn:microsoft.com/office/officeart/2005/8/layout/hierarchy3"/>
    <dgm:cxn modelId="{2BD65C5C-3968-4784-985B-C18D76C3C16F}" type="presParOf" srcId="{60AC91E7-C17E-48B9-B276-1A59AF086AEB}" destId="{CC45530F-D7E1-4164-8C96-4F5ADF3DFF97}" srcOrd="2" destOrd="0" presId="urn:microsoft.com/office/officeart/2005/8/layout/hierarchy3"/>
    <dgm:cxn modelId="{44402693-B93D-4378-9634-F6CD557EF664}" type="presParOf" srcId="{60AC91E7-C17E-48B9-B276-1A59AF086AEB}" destId="{290EA908-9260-4F10-BBB5-4D7E1F1D7E9A}" srcOrd="3" destOrd="0" presId="urn:microsoft.com/office/officeart/2005/8/layout/hierarchy3"/>
    <dgm:cxn modelId="{926DC628-694D-49A1-AA6B-13A22CB847DB}" type="presParOf" srcId="{60AC91E7-C17E-48B9-B276-1A59AF086AEB}" destId="{7FC30D01-9613-4B01-A885-C358691AF842}" srcOrd="4" destOrd="0" presId="urn:microsoft.com/office/officeart/2005/8/layout/hierarchy3"/>
    <dgm:cxn modelId="{6D8990CE-9AD5-4603-92EC-B233A2DED70F}" type="presParOf" srcId="{60AC91E7-C17E-48B9-B276-1A59AF086AEB}" destId="{9A5BE035-5B90-4812-8141-B33CB48A99B4}" srcOrd="5" destOrd="0" presId="urn:microsoft.com/office/officeart/2005/8/layout/hierarchy3"/>
    <dgm:cxn modelId="{CE762573-099D-45C4-8139-17F3E956E3B9}" type="presParOf" srcId="{60AC91E7-C17E-48B9-B276-1A59AF086AEB}" destId="{CEE76A63-779A-4A3E-8A87-DE983322492F}" srcOrd="6" destOrd="0" presId="urn:microsoft.com/office/officeart/2005/8/layout/hierarchy3"/>
    <dgm:cxn modelId="{8C37947C-29F1-4E01-9E92-2E8272B0A84C}" type="presParOf" srcId="{60AC91E7-C17E-48B9-B276-1A59AF086AEB}" destId="{779671B8-F7FF-4D29-87DF-5938B13DE611}" srcOrd="7" destOrd="0" presId="urn:microsoft.com/office/officeart/2005/8/layout/hierarchy3"/>
    <dgm:cxn modelId="{17AC5C17-27C1-480C-ABAB-14CBDA313093}" type="presParOf" srcId="{60AC91E7-C17E-48B9-B276-1A59AF086AEB}" destId="{34072EA7-29FC-4935-B81C-AA2FD54A7DD5}" srcOrd="8" destOrd="0" presId="urn:microsoft.com/office/officeart/2005/8/layout/hierarchy3"/>
    <dgm:cxn modelId="{047A1595-2CB3-46BB-94B0-3C2877F6E37A}" type="presParOf" srcId="{60AC91E7-C17E-48B9-B276-1A59AF086AEB}" destId="{DBD4CDD4-54F1-4ABE-8A7F-11E44CCE431A}" srcOrd="9" destOrd="0" presId="urn:microsoft.com/office/officeart/2005/8/layout/hierarchy3"/>
    <dgm:cxn modelId="{1F35D634-6F58-40BB-B938-EE4B2E49B078}" type="presParOf" srcId="{60AC91E7-C17E-48B9-B276-1A59AF086AEB}" destId="{5CA1AF38-0F5E-4078-A5EE-F6636B2E8C5F}" srcOrd="10" destOrd="0" presId="urn:microsoft.com/office/officeart/2005/8/layout/hierarchy3"/>
    <dgm:cxn modelId="{94329FC2-A657-470D-B734-900CDE8CA5D9}" type="presParOf" srcId="{60AC91E7-C17E-48B9-B276-1A59AF086AEB}" destId="{457F26C1-9F80-43A1-AE01-D18E123E5EEC}" srcOrd="11" destOrd="0" presId="urn:microsoft.com/office/officeart/2005/8/layout/hierarchy3"/>
    <dgm:cxn modelId="{32B78D30-4314-4EA5-9C62-1201046D548F}" type="presParOf" srcId="{60AC91E7-C17E-48B9-B276-1A59AF086AEB}" destId="{0E34D600-F989-47C0-859F-B5CA063099E5}" srcOrd="12" destOrd="0" presId="urn:microsoft.com/office/officeart/2005/8/layout/hierarchy3"/>
    <dgm:cxn modelId="{6412CBD1-7AD6-4DA6-9D93-ED711539ED19}" type="presParOf" srcId="{60AC91E7-C17E-48B9-B276-1A59AF086AEB}" destId="{7026D7F4-6E61-4F5E-9AEF-F6BFC7A48EE0}" srcOrd="13" destOrd="0" presId="urn:microsoft.com/office/officeart/2005/8/layout/hierarchy3"/>
    <dgm:cxn modelId="{443FC5DD-9042-4A2C-B832-29A549F3F1FF}" type="presParOf" srcId="{60AC91E7-C17E-48B9-B276-1A59AF086AEB}" destId="{302FE431-316D-4208-AB11-1C0DD2ABD18A}" srcOrd="14" destOrd="0" presId="urn:microsoft.com/office/officeart/2005/8/layout/hierarchy3"/>
    <dgm:cxn modelId="{6A4783B0-DC84-46EC-9810-2E2274C17A7D}" type="presParOf" srcId="{60AC91E7-C17E-48B9-B276-1A59AF086AEB}" destId="{E54546FB-3B1C-4053-B953-ABAA55F7F2F5}" srcOrd="1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65ADF1-2349-4B73-A5BA-FE53DE2F0897}"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744E0658-D04F-44CF-BC5A-850EEFF2685F}">
      <dgm:prSet phldrT="[Text]"/>
      <dgm:spPr/>
      <dgm:t>
        <a:bodyPr/>
        <a:lstStyle/>
        <a:p>
          <a:r>
            <a:rPr lang="en-US" dirty="0"/>
            <a:t>Service Transition</a:t>
          </a:r>
        </a:p>
      </dgm:t>
    </dgm:pt>
    <dgm:pt modelId="{2B87A6DB-55C2-41E5-A157-D7EC2AD82935}" type="parTrans" cxnId="{9C077826-1954-453A-8598-296BB53A4DBD}">
      <dgm:prSet/>
      <dgm:spPr/>
      <dgm:t>
        <a:bodyPr/>
        <a:lstStyle/>
        <a:p>
          <a:endParaRPr lang="en-US"/>
        </a:p>
      </dgm:t>
    </dgm:pt>
    <dgm:pt modelId="{B48C6B86-93C3-40D0-9E3B-FC31900697F8}" type="sibTrans" cxnId="{9C077826-1954-453A-8598-296BB53A4DBD}">
      <dgm:prSet/>
      <dgm:spPr/>
      <dgm:t>
        <a:bodyPr/>
        <a:lstStyle/>
        <a:p>
          <a:endParaRPr lang="en-US"/>
        </a:p>
      </dgm:t>
    </dgm:pt>
    <dgm:pt modelId="{B89C8C2D-03F8-41A1-B7D8-AF0ED758D941}">
      <dgm:prSet phldrT="[Text]"/>
      <dgm:spPr/>
      <dgm:t>
        <a:bodyPr/>
        <a:lstStyle/>
        <a:p>
          <a:r>
            <a:rPr lang="en-US" dirty="0"/>
            <a:t>Transition Planning and support </a:t>
          </a:r>
        </a:p>
      </dgm:t>
    </dgm:pt>
    <dgm:pt modelId="{99A93B41-C614-4100-949E-626F8A3632B1}" type="parTrans" cxnId="{FB2E7450-A02A-445E-A578-D245A017703C}">
      <dgm:prSet/>
      <dgm:spPr/>
      <dgm:t>
        <a:bodyPr/>
        <a:lstStyle/>
        <a:p>
          <a:endParaRPr lang="en-US"/>
        </a:p>
      </dgm:t>
    </dgm:pt>
    <dgm:pt modelId="{89DE0D2E-3670-4F4B-9A45-BB9710692216}" type="sibTrans" cxnId="{FB2E7450-A02A-445E-A578-D245A017703C}">
      <dgm:prSet/>
      <dgm:spPr/>
      <dgm:t>
        <a:bodyPr/>
        <a:lstStyle/>
        <a:p>
          <a:endParaRPr lang="en-US"/>
        </a:p>
      </dgm:t>
    </dgm:pt>
    <dgm:pt modelId="{3E8624EE-FC4C-4E62-981B-4815C5933C7C}">
      <dgm:prSet phldrT="[Text]"/>
      <dgm:spPr/>
      <dgm:t>
        <a:bodyPr/>
        <a:lstStyle/>
        <a:p>
          <a:r>
            <a:rPr lang="en-US" dirty="0"/>
            <a:t>Knowledge Management</a:t>
          </a:r>
        </a:p>
      </dgm:t>
    </dgm:pt>
    <dgm:pt modelId="{178301E2-9E86-4053-8FAC-A8BE61D72C62}" type="parTrans" cxnId="{30E7F1C8-016B-48C5-AA2F-25C53F05C61B}">
      <dgm:prSet/>
      <dgm:spPr/>
      <dgm:t>
        <a:bodyPr/>
        <a:lstStyle/>
        <a:p>
          <a:endParaRPr lang="en-US"/>
        </a:p>
      </dgm:t>
    </dgm:pt>
    <dgm:pt modelId="{3DA1867A-30E2-47BF-BF80-5E3487FD6B1A}" type="sibTrans" cxnId="{30E7F1C8-016B-48C5-AA2F-25C53F05C61B}">
      <dgm:prSet/>
      <dgm:spPr/>
      <dgm:t>
        <a:bodyPr/>
        <a:lstStyle/>
        <a:p>
          <a:endParaRPr lang="en-US"/>
        </a:p>
      </dgm:t>
    </dgm:pt>
    <dgm:pt modelId="{8066916A-D87B-49B0-B261-26459815502E}">
      <dgm:prSet phldrT="[Text]"/>
      <dgm:spPr/>
      <dgm:t>
        <a:bodyPr/>
        <a:lstStyle/>
        <a:p>
          <a:r>
            <a:rPr lang="en-US" dirty="0"/>
            <a:t>Service Operation</a:t>
          </a:r>
        </a:p>
      </dgm:t>
    </dgm:pt>
    <dgm:pt modelId="{C924DA78-61F8-4BA8-B990-73A55BFF59FD}" type="parTrans" cxnId="{4E5A0DD5-F2AE-42CC-9D09-5E89A95A6FAF}">
      <dgm:prSet/>
      <dgm:spPr/>
      <dgm:t>
        <a:bodyPr/>
        <a:lstStyle/>
        <a:p>
          <a:endParaRPr lang="en-US"/>
        </a:p>
      </dgm:t>
    </dgm:pt>
    <dgm:pt modelId="{130A4887-FAB2-4C45-92C8-D1B99E223037}" type="sibTrans" cxnId="{4E5A0DD5-F2AE-42CC-9D09-5E89A95A6FAF}">
      <dgm:prSet/>
      <dgm:spPr/>
      <dgm:t>
        <a:bodyPr/>
        <a:lstStyle/>
        <a:p>
          <a:endParaRPr lang="en-US"/>
        </a:p>
      </dgm:t>
    </dgm:pt>
    <dgm:pt modelId="{7BF286A0-34EB-45D9-BC49-CA932394B1A4}">
      <dgm:prSet phldrT="[Text]"/>
      <dgm:spPr/>
      <dgm:t>
        <a:bodyPr/>
        <a:lstStyle/>
        <a:p>
          <a:r>
            <a:rPr lang="en-US" dirty="0"/>
            <a:t>Event Management</a:t>
          </a:r>
        </a:p>
      </dgm:t>
    </dgm:pt>
    <dgm:pt modelId="{44F8F3CC-1E60-43C0-AD78-2C71C87EDC89}" type="parTrans" cxnId="{402ED52B-BA9A-4E34-81F9-6143DED3B97E}">
      <dgm:prSet/>
      <dgm:spPr/>
      <dgm:t>
        <a:bodyPr/>
        <a:lstStyle/>
        <a:p>
          <a:endParaRPr lang="en-US"/>
        </a:p>
      </dgm:t>
    </dgm:pt>
    <dgm:pt modelId="{7F163641-F30A-4103-A25C-BC873F656541}" type="sibTrans" cxnId="{402ED52B-BA9A-4E34-81F9-6143DED3B97E}">
      <dgm:prSet/>
      <dgm:spPr/>
      <dgm:t>
        <a:bodyPr/>
        <a:lstStyle/>
        <a:p>
          <a:endParaRPr lang="en-US"/>
        </a:p>
      </dgm:t>
    </dgm:pt>
    <dgm:pt modelId="{55A878D1-F329-48B7-A947-848CEB1621EB}">
      <dgm:prSet phldrT="[Text]"/>
      <dgm:spPr/>
      <dgm:t>
        <a:bodyPr/>
        <a:lstStyle/>
        <a:p>
          <a:r>
            <a:rPr lang="en-US" dirty="0"/>
            <a:t>Incident Management</a:t>
          </a:r>
        </a:p>
      </dgm:t>
    </dgm:pt>
    <dgm:pt modelId="{01D7E424-E27E-4433-BE72-F21604382593}" type="parTrans" cxnId="{DB6FE010-A84C-4123-BA01-4A6EEC1B3CE4}">
      <dgm:prSet/>
      <dgm:spPr/>
      <dgm:t>
        <a:bodyPr/>
        <a:lstStyle/>
        <a:p>
          <a:endParaRPr lang="en-US"/>
        </a:p>
      </dgm:t>
    </dgm:pt>
    <dgm:pt modelId="{2A5E7AA9-C933-4427-97A6-12DA97FC4B40}" type="sibTrans" cxnId="{DB6FE010-A84C-4123-BA01-4A6EEC1B3CE4}">
      <dgm:prSet/>
      <dgm:spPr/>
      <dgm:t>
        <a:bodyPr/>
        <a:lstStyle/>
        <a:p>
          <a:endParaRPr lang="en-US"/>
        </a:p>
      </dgm:t>
    </dgm:pt>
    <dgm:pt modelId="{9173808F-7B0C-4E65-90BE-3E8FCA49EB85}">
      <dgm:prSet/>
      <dgm:spPr/>
      <dgm:t>
        <a:bodyPr/>
        <a:lstStyle/>
        <a:p>
          <a:r>
            <a:rPr lang="en-US" dirty="0"/>
            <a:t>Change Management</a:t>
          </a:r>
        </a:p>
      </dgm:t>
    </dgm:pt>
    <dgm:pt modelId="{59E7286B-BF73-4F40-9FB9-6D9636035448}" type="parTrans" cxnId="{7704345E-06D9-4D37-8F11-96CF8D81406D}">
      <dgm:prSet/>
      <dgm:spPr/>
      <dgm:t>
        <a:bodyPr/>
        <a:lstStyle/>
        <a:p>
          <a:endParaRPr lang="en-US"/>
        </a:p>
      </dgm:t>
    </dgm:pt>
    <dgm:pt modelId="{8997747E-CD8A-415A-891B-25F524EEF391}" type="sibTrans" cxnId="{7704345E-06D9-4D37-8F11-96CF8D81406D}">
      <dgm:prSet/>
      <dgm:spPr/>
      <dgm:t>
        <a:bodyPr/>
        <a:lstStyle/>
        <a:p>
          <a:endParaRPr lang="en-US"/>
        </a:p>
      </dgm:t>
    </dgm:pt>
    <dgm:pt modelId="{5ACCF6B3-2EAC-4368-8706-BB2DDBB57919}">
      <dgm:prSet/>
      <dgm:spPr/>
      <dgm:t>
        <a:bodyPr/>
        <a:lstStyle/>
        <a:p>
          <a:r>
            <a:rPr lang="en-US" dirty="0"/>
            <a:t>Asset and Configuration management</a:t>
          </a:r>
        </a:p>
      </dgm:t>
    </dgm:pt>
    <dgm:pt modelId="{8F5C56D4-46E0-40DF-84A6-89127EBEED28}" type="parTrans" cxnId="{66EF0072-5AE9-4D16-9538-C451B349CE94}">
      <dgm:prSet/>
      <dgm:spPr/>
      <dgm:t>
        <a:bodyPr/>
        <a:lstStyle/>
        <a:p>
          <a:endParaRPr lang="en-US"/>
        </a:p>
      </dgm:t>
    </dgm:pt>
    <dgm:pt modelId="{A050098C-7CEB-45BE-813C-F7031FF9CE64}" type="sibTrans" cxnId="{66EF0072-5AE9-4D16-9538-C451B349CE94}">
      <dgm:prSet/>
      <dgm:spPr/>
      <dgm:t>
        <a:bodyPr/>
        <a:lstStyle/>
        <a:p>
          <a:endParaRPr lang="en-US"/>
        </a:p>
      </dgm:t>
    </dgm:pt>
    <dgm:pt modelId="{D68585B3-F290-48B2-A9B8-39E0539F0C94}">
      <dgm:prSet/>
      <dgm:spPr/>
      <dgm:t>
        <a:bodyPr/>
        <a:lstStyle/>
        <a:p>
          <a:r>
            <a:rPr lang="en-US" dirty="0"/>
            <a:t>Service validation and testing</a:t>
          </a:r>
        </a:p>
      </dgm:t>
    </dgm:pt>
    <dgm:pt modelId="{954D11BA-DCD6-4555-BCA4-0728A03474B4}" type="parTrans" cxnId="{714DBCFE-D4EA-4E5B-862F-8A541A7B9322}">
      <dgm:prSet/>
      <dgm:spPr/>
      <dgm:t>
        <a:bodyPr/>
        <a:lstStyle/>
        <a:p>
          <a:endParaRPr lang="en-US"/>
        </a:p>
      </dgm:t>
    </dgm:pt>
    <dgm:pt modelId="{8024BAE6-D09C-470B-9A90-AE827BC76818}" type="sibTrans" cxnId="{714DBCFE-D4EA-4E5B-862F-8A541A7B9322}">
      <dgm:prSet/>
      <dgm:spPr/>
      <dgm:t>
        <a:bodyPr/>
        <a:lstStyle/>
        <a:p>
          <a:endParaRPr lang="en-US"/>
        </a:p>
      </dgm:t>
    </dgm:pt>
    <dgm:pt modelId="{5961F0EC-EE6F-461E-87B4-B6672E8C0ECD}">
      <dgm:prSet/>
      <dgm:spPr/>
      <dgm:t>
        <a:bodyPr/>
        <a:lstStyle/>
        <a:p>
          <a:r>
            <a:rPr lang="en-US" dirty="0"/>
            <a:t>Release and Deployment Management</a:t>
          </a:r>
        </a:p>
      </dgm:t>
    </dgm:pt>
    <dgm:pt modelId="{73A17E24-E1F2-44EF-8918-DCD378E7CCE7}" type="parTrans" cxnId="{56007569-8506-4257-B95B-3586E705D988}">
      <dgm:prSet/>
      <dgm:spPr/>
      <dgm:t>
        <a:bodyPr/>
        <a:lstStyle/>
        <a:p>
          <a:endParaRPr lang="en-US"/>
        </a:p>
      </dgm:t>
    </dgm:pt>
    <dgm:pt modelId="{D8E4844B-2FF5-4B13-BF4C-D2DAADAE9761}" type="sibTrans" cxnId="{56007569-8506-4257-B95B-3586E705D988}">
      <dgm:prSet/>
      <dgm:spPr/>
      <dgm:t>
        <a:bodyPr/>
        <a:lstStyle/>
        <a:p>
          <a:endParaRPr lang="en-US"/>
        </a:p>
      </dgm:t>
    </dgm:pt>
    <dgm:pt modelId="{E04C5CEA-8815-46C2-8596-2D309F194E16}">
      <dgm:prSet/>
      <dgm:spPr/>
      <dgm:t>
        <a:bodyPr/>
        <a:lstStyle/>
        <a:p>
          <a:r>
            <a:rPr lang="en-US" dirty="0"/>
            <a:t>Evaluation</a:t>
          </a:r>
        </a:p>
      </dgm:t>
    </dgm:pt>
    <dgm:pt modelId="{8721AE94-8855-4152-B972-884D84AA834D}" type="parTrans" cxnId="{8F5C0C47-247A-4BA4-A96C-32FE7471F9F4}">
      <dgm:prSet/>
      <dgm:spPr/>
      <dgm:t>
        <a:bodyPr/>
        <a:lstStyle/>
        <a:p>
          <a:endParaRPr lang="en-US"/>
        </a:p>
      </dgm:t>
    </dgm:pt>
    <dgm:pt modelId="{1ACEAF26-03C4-462D-A6E8-794EFD789DBE}" type="sibTrans" cxnId="{8F5C0C47-247A-4BA4-A96C-32FE7471F9F4}">
      <dgm:prSet/>
      <dgm:spPr/>
      <dgm:t>
        <a:bodyPr/>
        <a:lstStyle/>
        <a:p>
          <a:endParaRPr lang="en-US"/>
        </a:p>
      </dgm:t>
    </dgm:pt>
    <dgm:pt modelId="{1FDD6BEB-000C-4A3E-9731-79B66681CEB4}">
      <dgm:prSet/>
      <dgm:spPr/>
      <dgm:t>
        <a:bodyPr/>
        <a:lstStyle/>
        <a:p>
          <a:r>
            <a:rPr lang="en-US" dirty="0"/>
            <a:t>Problem Management</a:t>
          </a:r>
        </a:p>
      </dgm:t>
    </dgm:pt>
    <dgm:pt modelId="{63273FEC-5116-4AA2-BA8F-0EABD5E2EAA3}" type="parTrans" cxnId="{6ED77775-6E9F-4E35-9F42-0EA6D8E860D7}">
      <dgm:prSet/>
      <dgm:spPr/>
      <dgm:t>
        <a:bodyPr/>
        <a:lstStyle/>
        <a:p>
          <a:endParaRPr lang="en-US"/>
        </a:p>
      </dgm:t>
    </dgm:pt>
    <dgm:pt modelId="{9168363B-076F-4166-990A-C6BD4D0FD6B3}" type="sibTrans" cxnId="{6ED77775-6E9F-4E35-9F42-0EA6D8E860D7}">
      <dgm:prSet/>
      <dgm:spPr/>
      <dgm:t>
        <a:bodyPr/>
        <a:lstStyle/>
        <a:p>
          <a:endParaRPr lang="en-US"/>
        </a:p>
      </dgm:t>
    </dgm:pt>
    <dgm:pt modelId="{6B0BE97B-496D-45C6-B170-FD20BBE64C2B}">
      <dgm:prSet/>
      <dgm:spPr/>
      <dgm:t>
        <a:bodyPr/>
        <a:lstStyle/>
        <a:p>
          <a:r>
            <a:rPr lang="en-US" dirty="0"/>
            <a:t>Request Fulfilment</a:t>
          </a:r>
        </a:p>
      </dgm:t>
    </dgm:pt>
    <dgm:pt modelId="{70D47BA0-9A55-45CC-BFC5-9993CFCB55B1}" type="parTrans" cxnId="{EB250B1C-9E11-4672-B5CE-928EBF10094F}">
      <dgm:prSet/>
      <dgm:spPr/>
      <dgm:t>
        <a:bodyPr/>
        <a:lstStyle/>
        <a:p>
          <a:endParaRPr lang="en-US"/>
        </a:p>
      </dgm:t>
    </dgm:pt>
    <dgm:pt modelId="{40A02D13-B1B3-4679-AB55-F95B6B0BF911}" type="sibTrans" cxnId="{EB250B1C-9E11-4672-B5CE-928EBF10094F}">
      <dgm:prSet/>
      <dgm:spPr/>
      <dgm:t>
        <a:bodyPr/>
        <a:lstStyle/>
        <a:p>
          <a:endParaRPr lang="en-US"/>
        </a:p>
      </dgm:t>
    </dgm:pt>
    <dgm:pt modelId="{AE60711A-3AD0-41A1-9535-9F062E6FA544}">
      <dgm:prSet/>
      <dgm:spPr/>
      <dgm:t>
        <a:bodyPr/>
        <a:lstStyle/>
        <a:p>
          <a:r>
            <a:rPr lang="en-US" dirty="0"/>
            <a:t>Access Management</a:t>
          </a:r>
        </a:p>
      </dgm:t>
    </dgm:pt>
    <dgm:pt modelId="{E46B2CAF-EAC2-4580-AC7B-568EA1DC24EC}" type="parTrans" cxnId="{D1DE5CD8-9EB4-4FE3-B899-3BCB1EDF1FD7}">
      <dgm:prSet/>
      <dgm:spPr/>
      <dgm:t>
        <a:bodyPr/>
        <a:lstStyle/>
        <a:p>
          <a:endParaRPr lang="en-US"/>
        </a:p>
      </dgm:t>
    </dgm:pt>
    <dgm:pt modelId="{DEC00E69-9803-4C19-9969-1613C18AC66B}" type="sibTrans" cxnId="{D1DE5CD8-9EB4-4FE3-B899-3BCB1EDF1FD7}">
      <dgm:prSet/>
      <dgm:spPr/>
      <dgm:t>
        <a:bodyPr/>
        <a:lstStyle/>
        <a:p>
          <a:endParaRPr lang="en-US"/>
        </a:p>
      </dgm:t>
    </dgm:pt>
    <dgm:pt modelId="{384B19F5-6762-467B-9850-DC1F38DE9C56}">
      <dgm:prSet/>
      <dgm:spPr>
        <a:ln>
          <a:solidFill>
            <a:schemeClr val="accent2"/>
          </a:solidFill>
        </a:ln>
      </dgm:spPr>
      <dgm:t>
        <a:bodyPr/>
        <a:lstStyle/>
        <a:p>
          <a:r>
            <a:rPr lang="en-US" dirty="0"/>
            <a:t>Service Desk</a:t>
          </a:r>
        </a:p>
      </dgm:t>
    </dgm:pt>
    <dgm:pt modelId="{8B83556B-B744-436A-A381-5B8B49BEE834}" type="parTrans" cxnId="{C0973F32-F5EE-4683-8163-D2BB49F512AD}">
      <dgm:prSet/>
      <dgm:spPr/>
      <dgm:t>
        <a:bodyPr/>
        <a:lstStyle/>
        <a:p>
          <a:endParaRPr lang="en-US"/>
        </a:p>
      </dgm:t>
    </dgm:pt>
    <dgm:pt modelId="{19B15D43-FA80-4418-B068-F9648C5CE81D}" type="sibTrans" cxnId="{C0973F32-F5EE-4683-8163-D2BB49F512AD}">
      <dgm:prSet/>
      <dgm:spPr/>
      <dgm:t>
        <a:bodyPr/>
        <a:lstStyle/>
        <a:p>
          <a:endParaRPr lang="en-US"/>
        </a:p>
      </dgm:t>
    </dgm:pt>
    <dgm:pt modelId="{864A602F-D2C7-4E26-AA69-4E255B32058B}">
      <dgm:prSet/>
      <dgm:spPr>
        <a:ln>
          <a:solidFill>
            <a:schemeClr val="accent2"/>
          </a:solidFill>
        </a:ln>
      </dgm:spPr>
      <dgm:t>
        <a:bodyPr/>
        <a:lstStyle/>
        <a:p>
          <a:r>
            <a:rPr lang="en-US" dirty="0"/>
            <a:t>Technical Management</a:t>
          </a:r>
        </a:p>
      </dgm:t>
    </dgm:pt>
    <dgm:pt modelId="{BEC4C4D0-459C-4DD8-8E9E-E5C3D6BE024B}" type="parTrans" cxnId="{BC593239-5A51-41FE-985C-F59C18EC75CE}">
      <dgm:prSet/>
      <dgm:spPr/>
      <dgm:t>
        <a:bodyPr/>
        <a:lstStyle/>
        <a:p>
          <a:endParaRPr lang="en-US"/>
        </a:p>
      </dgm:t>
    </dgm:pt>
    <dgm:pt modelId="{89545093-0D08-4577-BEB1-DB3ACDA6328C}" type="sibTrans" cxnId="{BC593239-5A51-41FE-985C-F59C18EC75CE}">
      <dgm:prSet/>
      <dgm:spPr/>
      <dgm:t>
        <a:bodyPr/>
        <a:lstStyle/>
        <a:p>
          <a:endParaRPr lang="en-US"/>
        </a:p>
      </dgm:t>
    </dgm:pt>
    <dgm:pt modelId="{9F291597-CCDE-4463-84B5-E15915832A60}">
      <dgm:prSet/>
      <dgm:spPr>
        <a:ln>
          <a:solidFill>
            <a:schemeClr val="accent2"/>
          </a:solidFill>
        </a:ln>
      </dgm:spPr>
      <dgm:t>
        <a:bodyPr/>
        <a:lstStyle/>
        <a:p>
          <a:r>
            <a:rPr lang="en-US" dirty="0"/>
            <a:t>Application Management</a:t>
          </a:r>
        </a:p>
      </dgm:t>
    </dgm:pt>
    <dgm:pt modelId="{39076BF2-8345-485F-ADB0-857A7E085D14}" type="parTrans" cxnId="{07F37136-16AE-43C5-9906-EFB979B52F09}">
      <dgm:prSet/>
      <dgm:spPr/>
      <dgm:t>
        <a:bodyPr/>
        <a:lstStyle/>
        <a:p>
          <a:endParaRPr lang="en-US"/>
        </a:p>
      </dgm:t>
    </dgm:pt>
    <dgm:pt modelId="{F072DBF1-697D-4FD9-B818-85152C856000}" type="sibTrans" cxnId="{07F37136-16AE-43C5-9906-EFB979B52F09}">
      <dgm:prSet/>
      <dgm:spPr/>
      <dgm:t>
        <a:bodyPr/>
        <a:lstStyle/>
        <a:p>
          <a:endParaRPr lang="en-US"/>
        </a:p>
      </dgm:t>
    </dgm:pt>
    <dgm:pt modelId="{DE86540E-F842-4EC9-AD60-A6C74D4B70BC}">
      <dgm:prSet/>
      <dgm:spPr>
        <a:ln>
          <a:solidFill>
            <a:schemeClr val="accent2"/>
          </a:solidFill>
        </a:ln>
      </dgm:spPr>
      <dgm:t>
        <a:bodyPr/>
        <a:lstStyle/>
        <a:p>
          <a:r>
            <a:rPr lang="en-US" dirty="0"/>
            <a:t>IT Operations</a:t>
          </a:r>
        </a:p>
      </dgm:t>
    </dgm:pt>
    <dgm:pt modelId="{59FDDF94-CD59-4FE3-92AB-D424A3661DFF}" type="parTrans" cxnId="{B57212A5-0113-4898-9230-0F1F31D3F71C}">
      <dgm:prSet/>
      <dgm:spPr/>
      <dgm:t>
        <a:bodyPr/>
        <a:lstStyle/>
        <a:p>
          <a:endParaRPr lang="en-US"/>
        </a:p>
      </dgm:t>
    </dgm:pt>
    <dgm:pt modelId="{FE859111-80E9-4169-931C-12B446935D95}" type="sibTrans" cxnId="{B57212A5-0113-4898-9230-0F1F31D3F71C}">
      <dgm:prSet/>
      <dgm:spPr/>
      <dgm:t>
        <a:bodyPr/>
        <a:lstStyle/>
        <a:p>
          <a:endParaRPr lang="en-US"/>
        </a:p>
      </dgm:t>
    </dgm:pt>
    <dgm:pt modelId="{2C49E6AA-BBEF-43C7-BCE7-763A773F4664}">
      <dgm:prSet/>
      <dgm:spPr/>
      <dgm:t>
        <a:bodyPr/>
        <a:lstStyle/>
        <a:p>
          <a:r>
            <a:rPr lang="en-US" dirty="0"/>
            <a:t>CSI</a:t>
          </a:r>
        </a:p>
      </dgm:t>
    </dgm:pt>
    <dgm:pt modelId="{35A2BA7B-9998-4F54-B076-2A0A6C32F525}" type="parTrans" cxnId="{EC53D4AA-05F4-44D9-9CBB-9340A2E74B4E}">
      <dgm:prSet/>
      <dgm:spPr/>
      <dgm:t>
        <a:bodyPr/>
        <a:lstStyle/>
        <a:p>
          <a:endParaRPr lang="en-US"/>
        </a:p>
      </dgm:t>
    </dgm:pt>
    <dgm:pt modelId="{26A42070-E443-4807-A068-DF6D271646AA}" type="sibTrans" cxnId="{EC53D4AA-05F4-44D9-9CBB-9340A2E74B4E}">
      <dgm:prSet/>
      <dgm:spPr/>
      <dgm:t>
        <a:bodyPr/>
        <a:lstStyle/>
        <a:p>
          <a:endParaRPr lang="en-US"/>
        </a:p>
      </dgm:t>
    </dgm:pt>
    <dgm:pt modelId="{7E1D94EE-5692-4A75-B66C-F240A361203A}" type="pres">
      <dgm:prSet presAssocID="{FE65ADF1-2349-4B73-A5BA-FE53DE2F0897}" presName="diagram" presStyleCnt="0">
        <dgm:presLayoutVars>
          <dgm:chPref val="1"/>
          <dgm:dir/>
          <dgm:animOne val="branch"/>
          <dgm:animLvl val="lvl"/>
          <dgm:resizeHandles/>
        </dgm:presLayoutVars>
      </dgm:prSet>
      <dgm:spPr/>
    </dgm:pt>
    <dgm:pt modelId="{0880A181-8AB4-49A6-8D6C-FCD2A3844F11}" type="pres">
      <dgm:prSet presAssocID="{744E0658-D04F-44CF-BC5A-850EEFF2685F}" presName="root" presStyleCnt="0"/>
      <dgm:spPr/>
    </dgm:pt>
    <dgm:pt modelId="{CBDC540F-4559-476F-91C3-B17C487AFC80}" type="pres">
      <dgm:prSet presAssocID="{744E0658-D04F-44CF-BC5A-850EEFF2685F}" presName="rootComposite" presStyleCnt="0"/>
      <dgm:spPr/>
    </dgm:pt>
    <dgm:pt modelId="{BB8264D9-990F-4B62-8FD3-9063CCDB44CA}" type="pres">
      <dgm:prSet presAssocID="{744E0658-D04F-44CF-BC5A-850EEFF2685F}" presName="rootText" presStyleLbl="node1" presStyleIdx="0" presStyleCnt="3"/>
      <dgm:spPr/>
    </dgm:pt>
    <dgm:pt modelId="{F3982D3F-E900-4345-8331-7532BC8D9042}" type="pres">
      <dgm:prSet presAssocID="{744E0658-D04F-44CF-BC5A-850EEFF2685F}" presName="rootConnector" presStyleLbl="node1" presStyleIdx="0" presStyleCnt="3"/>
      <dgm:spPr/>
    </dgm:pt>
    <dgm:pt modelId="{8A70BB3D-5F91-4E75-B605-F4CE0D9C806D}" type="pres">
      <dgm:prSet presAssocID="{744E0658-D04F-44CF-BC5A-850EEFF2685F}" presName="childShape" presStyleCnt="0"/>
      <dgm:spPr/>
    </dgm:pt>
    <dgm:pt modelId="{309D23D0-6A8A-4EA3-BCDB-D0E5DCE4B75B}" type="pres">
      <dgm:prSet presAssocID="{99A93B41-C614-4100-949E-626F8A3632B1}" presName="Name13" presStyleLbl="parChTrans1D2" presStyleIdx="0" presStyleCnt="16"/>
      <dgm:spPr/>
    </dgm:pt>
    <dgm:pt modelId="{57E485EC-3E9A-492D-9885-F2C9A1434A54}" type="pres">
      <dgm:prSet presAssocID="{B89C8C2D-03F8-41A1-B7D8-AF0ED758D941}" presName="childText" presStyleLbl="bgAcc1" presStyleIdx="0" presStyleCnt="16">
        <dgm:presLayoutVars>
          <dgm:bulletEnabled val="1"/>
        </dgm:presLayoutVars>
      </dgm:prSet>
      <dgm:spPr/>
    </dgm:pt>
    <dgm:pt modelId="{1EC573B2-4C0C-409D-96D3-85E946E19257}" type="pres">
      <dgm:prSet presAssocID="{59E7286B-BF73-4F40-9FB9-6D9636035448}" presName="Name13" presStyleLbl="parChTrans1D2" presStyleIdx="1" presStyleCnt="16"/>
      <dgm:spPr/>
    </dgm:pt>
    <dgm:pt modelId="{39C53A3A-2EB2-4500-A8D6-7463704C3401}" type="pres">
      <dgm:prSet presAssocID="{9173808F-7B0C-4E65-90BE-3E8FCA49EB85}" presName="childText" presStyleLbl="bgAcc1" presStyleIdx="1" presStyleCnt="16">
        <dgm:presLayoutVars>
          <dgm:bulletEnabled val="1"/>
        </dgm:presLayoutVars>
      </dgm:prSet>
      <dgm:spPr/>
    </dgm:pt>
    <dgm:pt modelId="{1884E54B-C0EA-4C40-8D3B-DAD14C35B300}" type="pres">
      <dgm:prSet presAssocID="{8F5C56D4-46E0-40DF-84A6-89127EBEED28}" presName="Name13" presStyleLbl="parChTrans1D2" presStyleIdx="2" presStyleCnt="16"/>
      <dgm:spPr/>
    </dgm:pt>
    <dgm:pt modelId="{636506F5-964B-49BC-85F9-D72EF0FF048E}" type="pres">
      <dgm:prSet presAssocID="{5ACCF6B3-2EAC-4368-8706-BB2DDBB57919}" presName="childText" presStyleLbl="bgAcc1" presStyleIdx="2" presStyleCnt="16">
        <dgm:presLayoutVars>
          <dgm:bulletEnabled val="1"/>
        </dgm:presLayoutVars>
      </dgm:prSet>
      <dgm:spPr/>
    </dgm:pt>
    <dgm:pt modelId="{3310806C-DFB6-402B-A4ED-B683FD84A2F5}" type="pres">
      <dgm:prSet presAssocID="{954D11BA-DCD6-4555-BCA4-0728A03474B4}" presName="Name13" presStyleLbl="parChTrans1D2" presStyleIdx="3" presStyleCnt="16"/>
      <dgm:spPr/>
    </dgm:pt>
    <dgm:pt modelId="{72E4FDCC-994E-4583-8C34-93B17487FFA4}" type="pres">
      <dgm:prSet presAssocID="{D68585B3-F290-48B2-A9B8-39E0539F0C94}" presName="childText" presStyleLbl="bgAcc1" presStyleIdx="3" presStyleCnt="16">
        <dgm:presLayoutVars>
          <dgm:bulletEnabled val="1"/>
        </dgm:presLayoutVars>
      </dgm:prSet>
      <dgm:spPr/>
    </dgm:pt>
    <dgm:pt modelId="{8E5889A5-D962-480B-82DF-BA5C1B80D15F}" type="pres">
      <dgm:prSet presAssocID="{73A17E24-E1F2-44EF-8918-DCD378E7CCE7}" presName="Name13" presStyleLbl="parChTrans1D2" presStyleIdx="4" presStyleCnt="16"/>
      <dgm:spPr/>
    </dgm:pt>
    <dgm:pt modelId="{A999FBD9-E181-4987-81AE-7B881C1D6171}" type="pres">
      <dgm:prSet presAssocID="{5961F0EC-EE6F-461E-87B4-B6672E8C0ECD}" presName="childText" presStyleLbl="bgAcc1" presStyleIdx="4" presStyleCnt="16">
        <dgm:presLayoutVars>
          <dgm:bulletEnabled val="1"/>
        </dgm:presLayoutVars>
      </dgm:prSet>
      <dgm:spPr/>
    </dgm:pt>
    <dgm:pt modelId="{44E95B10-C1BE-47E6-A218-DAD7496F3533}" type="pres">
      <dgm:prSet presAssocID="{8721AE94-8855-4152-B972-884D84AA834D}" presName="Name13" presStyleLbl="parChTrans1D2" presStyleIdx="5" presStyleCnt="16"/>
      <dgm:spPr/>
    </dgm:pt>
    <dgm:pt modelId="{434F99AC-9C1A-430D-93E9-6BCD94587439}" type="pres">
      <dgm:prSet presAssocID="{E04C5CEA-8815-46C2-8596-2D309F194E16}" presName="childText" presStyleLbl="bgAcc1" presStyleIdx="5" presStyleCnt="16">
        <dgm:presLayoutVars>
          <dgm:bulletEnabled val="1"/>
        </dgm:presLayoutVars>
      </dgm:prSet>
      <dgm:spPr/>
    </dgm:pt>
    <dgm:pt modelId="{D706ED76-7D12-4979-8757-E4287534CD52}" type="pres">
      <dgm:prSet presAssocID="{178301E2-9E86-4053-8FAC-A8BE61D72C62}" presName="Name13" presStyleLbl="parChTrans1D2" presStyleIdx="6" presStyleCnt="16"/>
      <dgm:spPr/>
    </dgm:pt>
    <dgm:pt modelId="{46105789-AF61-45E8-BBF9-92B3D47922CE}" type="pres">
      <dgm:prSet presAssocID="{3E8624EE-FC4C-4E62-981B-4815C5933C7C}" presName="childText" presStyleLbl="bgAcc1" presStyleIdx="6" presStyleCnt="16">
        <dgm:presLayoutVars>
          <dgm:bulletEnabled val="1"/>
        </dgm:presLayoutVars>
      </dgm:prSet>
      <dgm:spPr/>
    </dgm:pt>
    <dgm:pt modelId="{5D1372D1-FD94-4881-9F2D-01F48D271C2B}" type="pres">
      <dgm:prSet presAssocID="{8066916A-D87B-49B0-B261-26459815502E}" presName="root" presStyleCnt="0"/>
      <dgm:spPr/>
    </dgm:pt>
    <dgm:pt modelId="{47E5CA53-9717-47D7-9D16-9B3A676F9E5C}" type="pres">
      <dgm:prSet presAssocID="{8066916A-D87B-49B0-B261-26459815502E}" presName="rootComposite" presStyleCnt="0"/>
      <dgm:spPr/>
    </dgm:pt>
    <dgm:pt modelId="{9C21AA7F-0758-4A45-B898-52BBCDCF2C75}" type="pres">
      <dgm:prSet presAssocID="{8066916A-D87B-49B0-B261-26459815502E}" presName="rootText" presStyleLbl="node1" presStyleIdx="1" presStyleCnt="3"/>
      <dgm:spPr/>
    </dgm:pt>
    <dgm:pt modelId="{3E7EE2EE-81DF-4129-B5A0-DF2506348500}" type="pres">
      <dgm:prSet presAssocID="{8066916A-D87B-49B0-B261-26459815502E}" presName="rootConnector" presStyleLbl="node1" presStyleIdx="1" presStyleCnt="3"/>
      <dgm:spPr/>
    </dgm:pt>
    <dgm:pt modelId="{79AE55A3-9A14-4783-91E8-42A496B54A9F}" type="pres">
      <dgm:prSet presAssocID="{8066916A-D87B-49B0-B261-26459815502E}" presName="childShape" presStyleCnt="0"/>
      <dgm:spPr/>
    </dgm:pt>
    <dgm:pt modelId="{8E8D081B-ABD1-421B-B2D2-733A1A20764A}" type="pres">
      <dgm:prSet presAssocID="{44F8F3CC-1E60-43C0-AD78-2C71C87EDC89}" presName="Name13" presStyleLbl="parChTrans1D2" presStyleIdx="7" presStyleCnt="16"/>
      <dgm:spPr/>
    </dgm:pt>
    <dgm:pt modelId="{F8E5AE9B-53B2-4024-940B-14AFE01E7BA1}" type="pres">
      <dgm:prSet presAssocID="{7BF286A0-34EB-45D9-BC49-CA932394B1A4}" presName="childText" presStyleLbl="bgAcc1" presStyleIdx="7" presStyleCnt="16">
        <dgm:presLayoutVars>
          <dgm:bulletEnabled val="1"/>
        </dgm:presLayoutVars>
      </dgm:prSet>
      <dgm:spPr/>
    </dgm:pt>
    <dgm:pt modelId="{C699A3F3-0BE1-4652-AF16-4F288D02BFF0}" type="pres">
      <dgm:prSet presAssocID="{01D7E424-E27E-4433-BE72-F21604382593}" presName="Name13" presStyleLbl="parChTrans1D2" presStyleIdx="8" presStyleCnt="16"/>
      <dgm:spPr/>
    </dgm:pt>
    <dgm:pt modelId="{DBBCBCC5-3155-4506-8C54-ACF1388107AF}" type="pres">
      <dgm:prSet presAssocID="{55A878D1-F329-48B7-A947-848CEB1621EB}" presName="childText" presStyleLbl="bgAcc1" presStyleIdx="8" presStyleCnt="16">
        <dgm:presLayoutVars>
          <dgm:bulletEnabled val="1"/>
        </dgm:presLayoutVars>
      </dgm:prSet>
      <dgm:spPr/>
    </dgm:pt>
    <dgm:pt modelId="{BC9C2451-654A-4A68-9033-5013C40B5F61}" type="pres">
      <dgm:prSet presAssocID="{63273FEC-5116-4AA2-BA8F-0EABD5E2EAA3}" presName="Name13" presStyleLbl="parChTrans1D2" presStyleIdx="9" presStyleCnt="16"/>
      <dgm:spPr/>
    </dgm:pt>
    <dgm:pt modelId="{704A0082-8AA7-4CC2-9C23-FFB2B4595430}" type="pres">
      <dgm:prSet presAssocID="{1FDD6BEB-000C-4A3E-9731-79B66681CEB4}" presName="childText" presStyleLbl="bgAcc1" presStyleIdx="9" presStyleCnt="16">
        <dgm:presLayoutVars>
          <dgm:bulletEnabled val="1"/>
        </dgm:presLayoutVars>
      </dgm:prSet>
      <dgm:spPr/>
    </dgm:pt>
    <dgm:pt modelId="{321CD243-A643-4016-A1A4-CAFE3D362A84}" type="pres">
      <dgm:prSet presAssocID="{70D47BA0-9A55-45CC-BFC5-9993CFCB55B1}" presName="Name13" presStyleLbl="parChTrans1D2" presStyleIdx="10" presStyleCnt="16"/>
      <dgm:spPr/>
    </dgm:pt>
    <dgm:pt modelId="{D3B2B1FF-B057-4614-8B43-C9869D5742E6}" type="pres">
      <dgm:prSet presAssocID="{6B0BE97B-496D-45C6-B170-FD20BBE64C2B}" presName="childText" presStyleLbl="bgAcc1" presStyleIdx="10" presStyleCnt="16">
        <dgm:presLayoutVars>
          <dgm:bulletEnabled val="1"/>
        </dgm:presLayoutVars>
      </dgm:prSet>
      <dgm:spPr/>
    </dgm:pt>
    <dgm:pt modelId="{981F9644-018F-4E79-9341-0CC3E39EE30B}" type="pres">
      <dgm:prSet presAssocID="{E46B2CAF-EAC2-4580-AC7B-568EA1DC24EC}" presName="Name13" presStyleLbl="parChTrans1D2" presStyleIdx="11" presStyleCnt="16"/>
      <dgm:spPr/>
    </dgm:pt>
    <dgm:pt modelId="{7CC00F4F-21FC-4F46-B7D3-B045ACAB1D0B}" type="pres">
      <dgm:prSet presAssocID="{AE60711A-3AD0-41A1-9535-9F062E6FA544}" presName="childText" presStyleLbl="bgAcc1" presStyleIdx="11" presStyleCnt="16">
        <dgm:presLayoutVars>
          <dgm:bulletEnabled val="1"/>
        </dgm:presLayoutVars>
      </dgm:prSet>
      <dgm:spPr/>
    </dgm:pt>
    <dgm:pt modelId="{1DFCE1E4-BD1D-457A-B78E-16E3B6A3FBD3}" type="pres">
      <dgm:prSet presAssocID="{8B83556B-B744-436A-A381-5B8B49BEE834}" presName="Name13" presStyleLbl="parChTrans1D2" presStyleIdx="12" presStyleCnt="16"/>
      <dgm:spPr/>
    </dgm:pt>
    <dgm:pt modelId="{52CC5E03-DC24-432A-A6A9-7734A84456BB}" type="pres">
      <dgm:prSet presAssocID="{384B19F5-6762-467B-9850-DC1F38DE9C56}" presName="childText" presStyleLbl="bgAcc1" presStyleIdx="12" presStyleCnt="16">
        <dgm:presLayoutVars>
          <dgm:bulletEnabled val="1"/>
        </dgm:presLayoutVars>
      </dgm:prSet>
      <dgm:spPr/>
    </dgm:pt>
    <dgm:pt modelId="{6BC38D24-509A-4CC2-ADCC-8CCE82573BBF}" type="pres">
      <dgm:prSet presAssocID="{BEC4C4D0-459C-4DD8-8E9E-E5C3D6BE024B}" presName="Name13" presStyleLbl="parChTrans1D2" presStyleIdx="13" presStyleCnt="16"/>
      <dgm:spPr/>
    </dgm:pt>
    <dgm:pt modelId="{32AC1DD0-A4D5-433C-AFFD-782EDCCC029D}" type="pres">
      <dgm:prSet presAssocID="{864A602F-D2C7-4E26-AA69-4E255B32058B}" presName="childText" presStyleLbl="bgAcc1" presStyleIdx="13" presStyleCnt="16">
        <dgm:presLayoutVars>
          <dgm:bulletEnabled val="1"/>
        </dgm:presLayoutVars>
      </dgm:prSet>
      <dgm:spPr/>
    </dgm:pt>
    <dgm:pt modelId="{8751E360-AA17-4422-8BB6-287C39EC4125}" type="pres">
      <dgm:prSet presAssocID="{39076BF2-8345-485F-ADB0-857A7E085D14}" presName="Name13" presStyleLbl="parChTrans1D2" presStyleIdx="14" presStyleCnt="16"/>
      <dgm:spPr/>
    </dgm:pt>
    <dgm:pt modelId="{E2C11F0E-FA28-4096-BD69-0AD80FB9FAEE}" type="pres">
      <dgm:prSet presAssocID="{9F291597-CCDE-4463-84B5-E15915832A60}" presName="childText" presStyleLbl="bgAcc1" presStyleIdx="14" presStyleCnt="16">
        <dgm:presLayoutVars>
          <dgm:bulletEnabled val="1"/>
        </dgm:presLayoutVars>
      </dgm:prSet>
      <dgm:spPr/>
    </dgm:pt>
    <dgm:pt modelId="{E8BAA778-D5C6-40F8-9F8C-9C2094F6ABB9}" type="pres">
      <dgm:prSet presAssocID="{59FDDF94-CD59-4FE3-92AB-D424A3661DFF}" presName="Name13" presStyleLbl="parChTrans1D2" presStyleIdx="15" presStyleCnt="16"/>
      <dgm:spPr/>
    </dgm:pt>
    <dgm:pt modelId="{F326CA45-8217-4AC9-86E3-C6E9F8B57D89}" type="pres">
      <dgm:prSet presAssocID="{DE86540E-F842-4EC9-AD60-A6C74D4B70BC}" presName="childText" presStyleLbl="bgAcc1" presStyleIdx="15" presStyleCnt="16">
        <dgm:presLayoutVars>
          <dgm:bulletEnabled val="1"/>
        </dgm:presLayoutVars>
      </dgm:prSet>
      <dgm:spPr/>
    </dgm:pt>
    <dgm:pt modelId="{0D0E98E7-3884-4CF6-8CAD-3C72F3207B93}" type="pres">
      <dgm:prSet presAssocID="{2C49E6AA-BBEF-43C7-BCE7-763A773F4664}" presName="root" presStyleCnt="0"/>
      <dgm:spPr/>
    </dgm:pt>
    <dgm:pt modelId="{EDE249E7-7224-4670-89ED-EE166A6A7B34}" type="pres">
      <dgm:prSet presAssocID="{2C49E6AA-BBEF-43C7-BCE7-763A773F4664}" presName="rootComposite" presStyleCnt="0"/>
      <dgm:spPr/>
    </dgm:pt>
    <dgm:pt modelId="{006B6469-DAD4-4100-8C14-A81F4EC138FD}" type="pres">
      <dgm:prSet presAssocID="{2C49E6AA-BBEF-43C7-BCE7-763A773F4664}" presName="rootText" presStyleLbl="node1" presStyleIdx="2" presStyleCnt="3"/>
      <dgm:spPr/>
    </dgm:pt>
    <dgm:pt modelId="{57DFB333-833A-47B1-A7A0-4B8579513E91}" type="pres">
      <dgm:prSet presAssocID="{2C49E6AA-BBEF-43C7-BCE7-763A773F4664}" presName="rootConnector" presStyleLbl="node1" presStyleIdx="2" presStyleCnt="3"/>
      <dgm:spPr/>
    </dgm:pt>
    <dgm:pt modelId="{9A129DF4-B7DE-472A-B6DC-1E674E63125B}" type="pres">
      <dgm:prSet presAssocID="{2C49E6AA-BBEF-43C7-BCE7-763A773F4664}" presName="childShape" presStyleCnt="0"/>
      <dgm:spPr/>
    </dgm:pt>
  </dgm:ptLst>
  <dgm:cxnLst>
    <dgm:cxn modelId="{17B94B03-0DA8-44FC-9F34-A26B30906587}" type="presOf" srcId="{744E0658-D04F-44CF-BC5A-850EEFF2685F}" destId="{BB8264D9-990F-4B62-8FD3-9063CCDB44CA}" srcOrd="0" destOrd="0" presId="urn:microsoft.com/office/officeart/2005/8/layout/hierarchy3"/>
    <dgm:cxn modelId="{27AAED0A-FD1C-4BEB-AF07-14DF41B39906}" type="presOf" srcId="{954D11BA-DCD6-4555-BCA4-0728A03474B4}" destId="{3310806C-DFB6-402B-A4ED-B683FD84A2F5}" srcOrd="0" destOrd="0" presId="urn:microsoft.com/office/officeart/2005/8/layout/hierarchy3"/>
    <dgm:cxn modelId="{DB6FE010-A84C-4123-BA01-4A6EEC1B3CE4}" srcId="{8066916A-D87B-49B0-B261-26459815502E}" destId="{55A878D1-F329-48B7-A947-848CEB1621EB}" srcOrd="1" destOrd="0" parTransId="{01D7E424-E27E-4433-BE72-F21604382593}" sibTransId="{2A5E7AA9-C933-4427-97A6-12DA97FC4B40}"/>
    <dgm:cxn modelId="{EB250B1C-9E11-4672-B5CE-928EBF10094F}" srcId="{8066916A-D87B-49B0-B261-26459815502E}" destId="{6B0BE97B-496D-45C6-B170-FD20BBE64C2B}" srcOrd="3" destOrd="0" parTransId="{70D47BA0-9A55-45CC-BFC5-9993CFCB55B1}" sibTransId="{40A02D13-B1B3-4679-AB55-F95B6B0BF911}"/>
    <dgm:cxn modelId="{D7B79E1C-6106-4664-B8CD-BFFD5E6FA3AA}" type="presOf" srcId="{DE86540E-F842-4EC9-AD60-A6C74D4B70BC}" destId="{F326CA45-8217-4AC9-86E3-C6E9F8B57D89}" srcOrd="0" destOrd="0" presId="urn:microsoft.com/office/officeart/2005/8/layout/hierarchy3"/>
    <dgm:cxn modelId="{2CD2A01F-2A72-4677-8FAE-2635A5B2A19F}" type="presOf" srcId="{63273FEC-5116-4AA2-BA8F-0EABD5E2EAA3}" destId="{BC9C2451-654A-4A68-9033-5013C40B5F61}" srcOrd="0" destOrd="0" presId="urn:microsoft.com/office/officeart/2005/8/layout/hierarchy3"/>
    <dgm:cxn modelId="{9C077826-1954-453A-8598-296BB53A4DBD}" srcId="{FE65ADF1-2349-4B73-A5BA-FE53DE2F0897}" destId="{744E0658-D04F-44CF-BC5A-850EEFF2685F}" srcOrd="0" destOrd="0" parTransId="{2B87A6DB-55C2-41E5-A157-D7EC2AD82935}" sibTransId="{B48C6B86-93C3-40D0-9E3B-FC31900697F8}"/>
    <dgm:cxn modelId="{DD255928-257A-4536-881F-B8E4D54707B6}" type="presOf" srcId="{8F5C56D4-46E0-40DF-84A6-89127EBEED28}" destId="{1884E54B-C0EA-4C40-8D3B-DAD14C35B300}" srcOrd="0" destOrd="0" presId="urn:microsoft.com/office/officeart/2005/8/layout/hierarchy3"/>
    <dgm:cxn modelId="{402ED52B-BA9A-4E34-81F9-6143DED3B97E}" srcId="{8066916A-D87B-49B0-B261-26459815502E}" destId="{7BF286A0-34EB-45D9-BC49-CA932394B1A4}" srcOrd="0" destOrd="0" parTransId="{44F8F3CC-1E60-43C0-AD78-2C71C87EDC89}" sibTransId="{7F163641-F30A-4103-A25C-BC873F656541}"/>
    <dgm:cxn modelId="{C0973F32-F5EE-4683-8163-D2BB49F512AD}" srcId="{8066916A-D87B-49B0-B261-26459815502E}" destId="{384B19F5-6762-467B-9850-DC1F38DE9C56}" srcOrd="5" destOrd="0" parTransId="{8B83556B-B744-436A-A381-5B8B49BEE834}" sibTransId="{19B15D43-FA80-4418-B068-F9648C5CE81D}"/>
    <dgm:cxn modelId="{07F37136-16AE-43C5-9906-EFB979B52F09}" srcId="{8066916A-D87B-49B0-B261-26459815502E}" destId="{9F291597-CCDE-4463-84B5-E15915832A60}" srcOrd="7" destOrd="0" parTransId="{39076BF2-8345-485F-ADB0-857A7E085D14}" sibTransId="{F072DBF1-697D-4FD9-B818-85152C856000}"/>
    <dgm:cxn modelId="{BC593239-5A51-41FE-985C-F59C18EC75CE}" srcId="{8066916A-D87B-49B0-B261-26459815502E}" destId="{864A602F-D2C7-4E26-AA69-4E255B32058B}" srcOrd="6" destOrd="0" parTransId="{BEC4C4D0-459C-4DD8-8E9E-E5C3D6BE024B}" sibTransId="{89545093-0D08-4577-BEB1-DB3ACDA6328C}"/>
    <dgm:cxn modelId="{446D0E3C-08A0-46BC-9312-C445DDBD8CB5}" type="presOf" srcId="{D68585B3-F290-48B2-A9B8-39E0539F0C94}" destId="{72E4FDCC-994E-4583-8C34-93B17487FFA4}" srcOrd="0" destOrd="0" presId="urn:microsoft.com/office/officeart/2005/8/layout/hierarchy3"/>
    <dgm:cxn modelId="{055B443C-84CD-48D2-B9E1-C31EC3284C5A}" type="presOf" srcId="{44F8F3CC-1E60-43C0-AD78-2C71C87EDC89}" destId="{8E8D081B-ABD1-421B-B2D2-733A1A20764A}" srcOrd="0" destOrd="0" presId="urn:microsoft.com/office/officeart/2005/8/layout/hierarchy3"/>
    <dgm:cxn modelId="{538A753F-1771-4BDD-8E23-2E2AEEB60137}" type="presOf" srcId="{864A602F-D2C7-4E26-AA69-4E255B32058B}" destId="{32AC1DD0-A4D5-433C-AFFD-782EDCCC029D}" srcOrd="0" destOrd="0" presId="urn:microsoft.com/office/officeart/2005/8/layout/hierarchy3"/>
    <dgm:cxn modelId="{9BF5C540-1E6F-4D58-A631-BA24E0FDE720}" type="presOf" srcId="{2C49E6AA-BBEF-43C7-BCE7-763A773F4664}" destId="{57DFB333-833A-47B1-A7A0-4B8579513E91}" srcOrd="1" destOrd="0" presId="urn:microsoft.com/office/officeart/2005/8/layout/hierarchy3"/>
    <dgm:cxn modelId="{D5DCAE5C-22F4-42EA-9FCF-832BC41021BA}" type="presOf" srcId="{FE65ADF1-2349-4B73-A5BA-FE53DE2F0897}" destId="{7E1D94EE-5692-4A75-B66C-F240A361203A}" srcOrd="0" destOrd="0" presId="urn:microsoft.com/office/officeart/2005/8/layout/hierarchy3"/>
    <dgm:cxn modelId="{7704345E-06D9-4D37-8F11-96CF8D81406D}" srcId="{744E0658-D04F-44CF-BC5A-850EEFF2685F}" destId="{9173808F-7B0C-4E65-90BE-3E8FCA49EB85}" srcOrd="1" destOrd="0" parTransId="{59E7286B-BF73-4F40-9FB9-6D9636035448}" sibTransId="{8997747E-CD8A-415A-891B-25F524EEF391}"/>
    <dgm:cxn modelId="{E94C095F-23BD-4BD1-A7B3-015525B28A1F}" type="presOf" srcId="{70D47BA0-9A55-45CC-BFC5-9993CFCB55B1}" destId="{321CD243-A643-4016-A1A4-CAFE3D362A84}" srcOrd="0" destOrd="0" presId="urn:microsoft.com/office/officeart/2005/8/layout/hierarchy3"/>
    <dgm:cxn modelId="{2B026B63-1DE1-4EF7-8E8B-3F902970B96B}" type="presOf" srcId="{7BF286A0-34EB-45D9-BC49-CA932394B1A4}" destId="{F8E5AE9B-53B2-4024-940B-14AFE01E7BA1}" srcOrd="0" destOrd="0" presId="urn:microsoft.com/office/officeart/2005/8/layout/hierarchy3"/>
    <dgm:cxn modelId="{8F5C0C47-247A-4BA4-A96C-32FE7471F9F4}" srcId="{744E0658-D04F-44CF-BC5A-850EEFF2685F}" destId="{E04C5CEA-8815-46C2-8596-2D309F194E16}" srcOrd="5" destOrd="0" parTransId="{8721AE94-8855-4152-B972-884D84AA834D}" sibTransId="{1ACEAF26-03C4-462D-A6E8-794EFD789DBE}"/>
    <dgm:cxn modelId="{56007569-8506-4257-B95B-3586E705D988}" srcId="{744E0658-D04F-44CF-BC5A-850EEFF2685F}" destId="{5961F0EC-EE6F-461E-87B4-B6672E8C0ECD}" srcOrd="4" destOrd="0" parTransId="{73A17E24-E1F2-44EF-8918-DCD378E7CCE7}" sibTransId="{D8E4844B-2FF5-4B13-BF4C-D2DAADAE9761}"/>
    <dgm:cxn modelId="{2C45B669-B359-409B-8914-CB58578E106C}" type="presOf" srcId="{B89C8C2D-03F8-41A1-B7D8-AF0ED758D941}" destId="{57E485EC-3E9A-492D-9885-F2C9A1434A54}" srcOrd="0" destOrd="0" presId="urn:microsoft.com/office/officeart/2005/8/layout/hierarchy3"/>
    <dgm:cxn modelId="{A982536B-EF7C-4E87-8C46-3F4752A46642}" type="presOf" srcId="{3E8624EE-FC4C-4E62-981B-4815C5933C7C}" destId="{46105789-AF61-45E8-BBF9-92B3D47922CE}" srcOrd="0" destOrd="0" presId="urn:microsoft.com/office/officeart/2005/8/layout/hierarchy3"/>
    <dgm:cxn modelId="{FB2E7450-A02A-445E-A578-D245A017703C}" srcId="{744E0658-D04F-44CF-BC5A-850EEFF2685F}" destId="{B89C8C2D-03F8-41A1-B7D8-AF0ED758D941}" srcOrd="0" destOrd="0" parTransId="{99A93B41-C614-4100-949E-626F8A3632B1}" sibTransId="{89DE0D2E-3670-4F4B-9A45-BB9710692216}"/>
    <dgm:cxn modelId="{66EF0072-5AE9-4D16-9538-C451B349CE94}" srcId="{744E0658-D04F-44CF-BC5A-850EEFF2685F}" destId="{5ACCF6B3-2EAC-4368-8706-BB2DDBB57919}" srcOrd="2" destOrd="0" parTransId="{8F5C56D4-46E0-40DF-84A6-89127EBEED28}" sibTransId="{A050098C-7CEB-45BE-813C-F7031FF9CE64}"/>
    <dgm:cxn modelId="{6ED77775-6E9F-4E35-9F42-0EA6D8E860D7}" srcId="{8066916A-D87B-49B0-B261-26459815502E}" destId="{1FDD6BEB-000C-4A3E-9731-79B66681CEB4}" srcOrd="2" destOrd="0" parTransId="{63273FEC-5116-4AA2-BA8F-0EABD5E2EAA3}" sibTransId="{9168363B-076F-4166-990A-C6BD4D0FD6B3}"/>
    <dgm:cxn modelId="{B2B4A975-47DC-4727-A672-8AC693AEFBD0}" type="presOf" srcId="{E46B2CAF-EAC2-4580-AC7B-568EA1DC24EC}" destId="{981F9644-018F-4E79-9341-0CC3E39EE30B}" srcOrd="0" destOrd="0" presId="urn:microsoft.com/office/officeart/2005/8/layout/hierarchy3"/>
    <dgm:cxn modelId="{893EFC75-D4E2-4843-8D04-5B353FA7BBC3}" type="presOf" srcId="{BEC4C4D0-459C-4DD8-8E9E-E5C3D6BE024B}" destId="{6BC38D24-509A-4CC2-ADCC-8CCE82573BBF}" srcOrd="0" destOrd="0" presId="urn:microsoft.com/office/officeart/2005/8/layout/hierarchy3"/>
    <dgm:cxn modelId="{8E2AE98C-D922-4187-8D11-5AE925AD6A9F}" type="presOf" srcId="{99A93B41-C614-4100-949E-626F8A3632B1}" destId="{309D23D0-6A8A-4EA3-BCDB-D0E5DCE4B75B}" srcOrd="0" destOrd="0" presId="urn:microsoft.com/office/officeart/2005/8/layout/hierarchy3"/>
    <dgm:cxn modelId="{02D9F48E-A389-4847-B358-2E99E5CF4D49}" type="presOf" srcId="{9173808F-7B0C-4E65-90BE-3E8FCA49EB85}" destId="{39C53A3A-2EB2-4500-A8D6-7463704C3401}" srcOrd="0" destOrd="0" presId="urn:microsoft.com/office/officeart/2005/8/layout/hierarchy3"/>
    <dgm:cxn modelId="{562BFA8F-AC64-4E8F-AB37-9D7A3D262CA9}" type="presOf" srcId="{59FDDF94-CD59-4FE3-92AB-D424A3661DFF}" destId="{E8BAA778-D5C6-40F8-9F8C-9C2094F6ABB9}" srcOrd="0" destOrd="0" presId="urn:microsoft.com/office/officeart/2005/8/layout/hierarchy3"/>
    <dgm:cxn modelId="{455C3E94-C5A5-462A-AA58-238BCCDDE733}" type="presOf" srcId="{1FDD6BEB-000C-4A3E-9731-79B66681CEB4}" destId="{704A0082-8AA7-4CC2-9C23-FFB2B4595430}" srcOrd="0" destOrd="0" presId="urn:microsoft.com/office/officeart/2005/8/layout/hierarchy3"/>
    <dgm:cxn modelId="{7351DE9F-5728-443E-B148-D22900CD438D}" type="presOf" srcId="{55A878D1-F329-48B7-A947-848CEB1621EB}" destId="{DBBCBCC5-3155-4506-8C54-ACF1388107AF}" srcOrd="0" destOrd="0" presId="urn:microsoft.com/office/officeart/2005/8/layout/hierarchy3"/>
    <dgm:cxn modelId="{BBB984A3-68AA-4AA2-B8FC-A08EF2B98B3B}" type="presOf" srcId="{744E0658-D04F-44CF-BC5A-850EEFF2685F}" destId="{F3982D3F-E900-4345-8331-7532BC8D9042}" srcOrd="1" destOrd="0" presId="urn:microsoft.com/office/officeart/2005/8/layout/hierarchy3"/>
    <dgm:cxn modelId="{B57212A5-0113-4898-9230-0F1F31D3F71C}" srcId="{8066916A-D87B-49B0-B261-26459815502E}" destId="{DE86540E-F842-4EC9-AD60-A6C74D4B70BC}" srcOrd="8" destOrd="0" parTransId="{59FDDF94-CD59-4FE3-92AB-D424A3661DFF}" sibTransId="{FE859111-80E9-4169-931C-12B446935D95}"/>
    <dgm:cxn modelId="{123A54A5-1F4B-479C-9EAB-6EA35EDFEFFD}" type="presOf" srcId="{8721AE94-8855-4152-B972-884D84AA834D}" destId="{44E95B10-C1BE-47E6-A218-DAD7496F3533}" srcOrd="0" destOrd="0" presId="urn:microsoft.com/office/officeart/2005/8/layout/hierarchy3"/>
    <dgm:cxn modelId="{EC53D4AA-05F4-44D9-9CBB-9340A2E74B4E}" srcId="{FE65ADF1-2349-4B73-A5BA-FE53DE2F0897}" destId="{2C49E6AA-BBEF-43C7-BCE7-763A773F4664}" srcOrd="2" destOrd="0" parTransId="{35A2BA7B-9998-4F54-B076-2A0A6C32F525}" sibTransId="{26A42070-E443-4807-A068-DF6D271646AA}"/>
    <dgm:cxn modelId="{A7D865AC-5FC6-4608-99A6-0D853F0FBDE6}" type="presOf" srcId="{6B0BE97B-496D-45C6-B170-FD20BBE64C2B}" destId="{D3B2B1FF-B057-4614-8B43-C9869D5742E6}" srcOrd="0" destOrd="0" presId="urn:microsoft.com/office/officeart/2005/8/layout/hierarchy3"/>
    <dgm:cxn modelId="{10BB3EB5-A959-4999-97F3-513AE7F0D059}" type="presOf" srcId="{E04C5CEA-8815-46C2-8596-2D309F194E16}" destId="{434F99AC-9C1A-430D-93E9-6BCD94587439}" srcOrd="0" destOrd="0" presId="urn:microsoft.com/office/officeart/2005/8/layout/hierarchy3"/>
    <dgm:cxn modelId="{BBAB8BB5-7DC8-446D-BB97-EAD8FD8DA771}" type="presOf" srcId="{178301E2-9E86-4053-8FAC-A8BE61D72C62}" destId="{D706ED76-7D12-4979-8757-E4287534CD52}" srcOrd="0" destOrd="0" presId="urn:microsoft.com/office/officeart/2005/8/layout/hierarchy3"/>
    <dgm:cxn modelId="{260DBDB7-D3A6-478E-9C3D-A41A0C2172C5}" type="presOf" srcId="{5ACCF6B3-2EAC-4368-8706-BB2DDBB57919}" destId="{636506F5-964B-49BC-85F9-D72EF0FF048E}" srcOrd="0" destOrd="0" presId="urn:microsoft.com/office/officeart/2005/8/layout/hierarchy3"/>
    <dgm:cxn modelId="{3D67CDBA-0D66-4A44-A138-A2EB4AA7CB63}" type="presOf" srcId="{8066916A-D87B-49B0-B261-26459815502E}" destId="{9C21AA7F-0758-4A45-B898-52BBCDCF2C75}" srcOrd="0" destOrd="0" presId="urn:microsoft.com/office/officeart/2005/8/layout/hierarchy3"/>
    <dgm:cxn modelId="{9DB312BC-A92A-4E3E-B93A-45339F3B1DC8}" type="presOf" srcId="{8066916A-D87B-49B0-B261-26459815502E}" destId="{3E7EE2EE-81DF-4129-B5A0-DF2506348500}" srcOrd="1" destOrd="0" presId="urn:microsoft.com/office/officeart/2005/8/layout/hierarchy3"/>
    <dgm:cxn modelId="{1228B0C7-2140-43B4-86FF-FF3B8F60144A}" type="presOf" srcId="{01D7E424-E27E-4433-BE72-F21604382593}" destId="{C699A3F3-0BE1-4652-AF16-4F288D02BFF0}" srcOrd="0" destOrd="0" presId="urn:microsoft.com/office/officeart/2005/8/layout/hierarchy3"/>
    <dgm:cxn modelId="{30E7F1C8-016B-48C5-AA2F-25C53F05C61B}" srcId="{744E0658-D04F-44CF-BC5A-850EEFF2685F}" destId="{3E8624EE-FC4C-4E62-981B-4815C5933C7C}" srcOrd="6" destOrd="0" parTransId="{178301E2-9E86-4053-8FAC-A8BE61D72C62}" sibTransId="{3DA1867A-30E2-47BF-BF80-5E3487FD6B1A}"/>
    <dgm:cxn modelId="{D70057CB-6DD6-4ADC-80CC-E3087C466193}" type="presOf" srcId="{9F291597-CCDE-4463-84B5-E15915832A60}" destId="{E2C11F0E-FA28-4096-BD69-0AD80FB9FAEE}" srcOrd="0" destOrd="0" presId="urn:microsoft.com/office/officeart/2005/8/layout/hierarchy3"/>
    <dgm:cxn modelId="{C44A81CC-3F00-4112-A55C-E56F9F382F0B}" type="presOf" srcId="{59E7286B-BF73-4F40-9FB9-6D9636035448}" destId="{1EC573B2-4C0C-409D-96D3-85E946E19257}" srcOrd="0" destOrd="0" presId="urn:microsoft.com/office/officeart/2005/8/layout/hierarchy3"/>
    <dgm:cxn modelId="{4E5A0DD5-F2AE-42CC-9D09-5E89A95A6FAF}" srcId="{FE65ADF1-2349-4B73-A5BA-FE53DE2F0897}" destId="{8066916A-D87B-49B0-B261-26459815502E}" srcOrd="1" destOrd="0" parTransId="{C924DA78-61F8-4BA8-B990-73A55BFF59FD}" sibTransId="{130A4887-FAB2-4C45-92C8-D1B99E223037}"/>
    <dgm:cxn modelId="{7AB15DD6-DC4C-4B51-A605-DA40FB8895E6}" type="presOf" srcId="{39076BF2-8345-485F-ADB0-857A7E085D14}" destId="{8751E360-AA17-4422-8BB6-287C39EC4125}" srcOrd="0" destOrd="0" presId="urn:microsoft.com/office/officeart/2005/8/layout/hierarchy3"/>
    <dgm:cxn modelId="{449A91D7-61FF-4403-AA33-14D887A64B3C}" type="presOf" srcId="{AE60711A-3AD0-41A1-9535-9F062E6FA544}" destId="{7CC00F4F-21FC-4F46-B7D3-B045ACAB1D0B}" srcOrd="0" destOrd="0" presId="urn:microsoft.com/office/officeart/2005/8/layout/hierarchy3"/>
    <dgm:cxn modelId="{D1DE5CD8-9EB4-4FE3-B899-3BCB1EDF1FD7}" srcId="{8066916A-D87B-49B0-B261-26459815502E}" destId="{AE60711A-3AD0-41A1-9535-9F062E6FA544}" srcOrd="4" destOrd="0" parTransId="{E46B2CAF-EAC2-4580-AC7B-568EA1DC24EC}" sibTransId="{DEC00E69-9803-4C19-9969-1613C18AC66B}"/>
    <dgm:cxn modelId="{C55D2CE2-F263-482C-8451-38047416C930}" type="presOf" srcId="{2C49E6AA-BBEF-43C7-BCE7-763A773F4664}" destId="{006B6469-DAD4-4100-8C14-A81F4EC138FD}" srcOrd="0" destOrd="0" presId="urn:microsoft.com/office/officeart/2005/8/layout/hierarchy3"/>
    <dgm:cxn modelId="{2C7130E2-891A-4068-B07A-B4B81D769B9D}" type="presOf" srcId="{8B83556B-B744-436A-A381-5B8B49BEE834}" destId="{1DFCE1E4-BD1D-457A-B78E-16E3B6A3FBD3}" srcOrd="0" destOrd="0" presId="urn:microsoft.com/office/officeart/2005/8/layout/hierarchy3"/>
    <dgm:cxn modelId="{D3A8BCE3-CB4E-4267-8A0F-99045FA41E6E}" type="presOf" srcId="{73A17E24-E1F2-44EF-8918-DCD378E7CCE7}" destId="{8E5889A5-D962-480B-82DF-BA5C1B80D15F}" srcOrd="0" destOrd="0" presId="urn:microsoft.com/office/officeart/2005/8/layout/hierarchy3"/>
    <dgm:cxn modelId="{AFF2AFEF-C5DF-4482-B259-BE142F0E6B8A}" type="presOf" srcId="{5961F0EC-EE6F-461E-87B4-B6672E8C0ECD}" destId="{A999FBD9-E181-4987-81AE-7B881C1D6171}" srcOrd="0" destOrd="0" presId="urn:microsoft.com/office/officeart/2005/8/layout/hierarchy3"/>
    <dgm:cxn modelId="{27D06EF2-3712-49EE-9317-BDF078BF6F6C}" type="presOf" srcId="{384B19F5-6762-467B-9850-DC1F38DE9C56}" destId="{52CC5E03-DC24-432A-A6A9-7734A84456BB}" srcOrd="0" destOrd="0" presId="urn:microsoft.com/office/officeart/2005/8/layout/hierarchy3"/>
    <dgm:cxn modelId="{714DBCFE-D4EA-4E5B-862F-8A541A7B9322}" srcId="{744E0658-D04F-44CF-BC5A-850EEFF2685F}" destId="{D68585B3-F290-48B2-A9B8-39E0539F0C94}" srcOrd="3" destOrd="0" parTransId="{954D11BA-DCD6-4555-BCA4-0728A03474B4}" sibTransId="{8024BAE6-D09C-470B-9A90-AE827BC76818}"/>
    <dgm:cxn modelId="{446D25AD-CFE0-4874-96CF-E775AAE9155C}" type="presParOf" srcId="{7E1D94EE-5692-4A75-B66C-F240A361203A}" destId="{0880A181-8AB4-49A6-8D6C-FCD2A3844F11}" srcOrd="0" destOrd="0" presId="urn:microsoft.com/office/officeart/2005/8/layout/hierarchy3"/>
    <dgm:cxn modelId="{3C3CAACE-4F7E-4DD5-A1EF-214E9CCB14BA}" type="presParOf" srcId="{0880A181-8AB4-49A6-8D6C-FCD2A3844F11}" destId="{CBDC540F-4559-476F-91C3-B17C487AFC80}" srcOrd="0" destOrd="0" presId="urn:microsoft.com/office/officeart/2005/8/layout/hierarchy3"/>
    <dgm:cxn modelId="{48C53BCB-30A3-4370-916E-C42A8DB0E3AF}" type="presParOf" srcId="{CBDC540F-4559-476F-91C3-B17C487AFC80}" destId="{BB8264D9-990F-4B62-8FD3-9063CCDB44CA}" srcOrd="0" destOrd="0" presId="urn:microsoft.com/office/officeart/2005/8/layout/hierarchy3"/>
    <dgm:cxn modelId="{1C604679-8BFC-4A8D-B214-B0032982269D}" type="presParOf" srcId="{CBDC540F-4559-476F-91C3-B17C487AFC80}" destId="{F3982D3F-E900-4345-8331-7532BC8D9042}" srcOrd="1" destOrd="0" presId="urn:microsoft.com/office/officeart/2005/8/layout/hierarchy3"/>
    <dgm:cxn modelId="{2BE46501-A38B-4923-A968-72280925E95F}" type="presParOf" srcId="{0880A181-8AB4-49A6-8D6C-FCD2A3844F11}" destId="{8A70BB3D-5F91-4E75-B605-F4CE0D9C806D}" srcOrd="1" destOrd="0" presId="urn:microsoft.com/office/officeart/2005/8/layout/hierarchy3"/>
    <dgm:cxn modelId="{D1C26AAD-575D-41CC-B98F-6996699CA5C3}" type="presParOf" srcId="{8A70BB3D-5F91-4E75-B605-F4CE0D9C806D}" destId="{309D23D0-6A8A-4EA3-BCDB-D0E5DCE4B75B}" srcOrd="0" destOrd="0" presId="urn:microsoft.com/office/officeart/2005/8/layout/hierarchy3"/>
    <dgm:cxn modelId="{B3D4D0E9-A454-4B19-BEDD-C5CAD719F109}" type="presParOf" srcId="{8A70BB3D-5F91-4E75-B605-F4CE0D9C806D}" destId="{57E485EC-3E9A-492D-9885-F2C9A1434A54}" srcOrd="1" destOrd="0" presId="urn:microsoft.com/office/officeart/2005/8/layout/hierarchy3"/>
    <dgm:cxn modelId="{76FE1331-7117-4AE8-9C6C-750F6B100D63}" type="presParOf" srcId="{8A70BB3D-5F91-4E75-B605-F4CE0D9C806D}" destId="{1EC573B2-4C0C-409D-96D3-85E946E19257}" srcOrd="2" destOrd="0" presId="urn:microsoft.com/office/officeart/2005/8/layout/hierarchy3"/>
    <dgm:cxn modelId="{4DB9B5A9-0B7F-4CC3-BFC4-A9E51D0C186C}" type="presParOf" srcId="{8A70BB3D-5F91-4E75-B605-F4CE0D9C806D}" destId="{39C53A3A-2EB2-4500-A8D6-7463704C3401}" srcOrd="3" destOrd="0" presId="urn:microsoft.com/office/officeart/2005/8/layout/hierarchy3"/>
    <dgm:cxn modelId="{7919BBC9-7E96-42BF-9B7E-43887E9589D9}" type="presParOf" srcId="{8A70BB3D-5F91-4E75-B605-F4CE0D9C806D}" destId="{1884E54B-C0EA-4C40-8D3B-DAD14C35B300}" srcOrd="4" destOrd="0" presId="urn:microsoft.com/office/officeart/2005/8/layout/hierarchy3"/>
    <dgm:cxn modelId="{C17DCFFC-D4B1-4ACE-AD17-35AD4E99DE93}" type="presParOf" srcId="{8A70BB3D-5F91-4E75-B605-F4CE0D9C806D}" destId="{636506F5-964B-49BC-85F9-D72EF0FF048E}" srcOrd="5" destOrd="0" presId="urn:microsoft.com/office/officeart/2005/8/layout/hierarchy3"/>
    <dgm:cxn modelId="{2319E6FB-F37C-4A33-8AB7-93D8EF83388D}" type="presParOf" srcId="{8A70BB3D-5F91-4E75-B605-F4CE0D9C806D}" destId="{3310806C-DFB6-402B-A4ED-B683FD84A2F5}" srcOrd="6" destOrd="0" presId="urn:microsoft.com/office/officeart/2005/8/layout/hierarchy3"/>
    <dgm:cxn modelId="{4BBFFA36-A0A2-440E-BC99-F5E8B59609D8}" type="presParOf" srcId="{8A70BB3D-5F91-4E75-B605-F4CE0D9C806D}" destId="{72E4FDCC-994E-4583-8C34-93B17487FFA4}" srcOrd="7" destOrd="0" presId="urn:microsoft.com/office/officeart/2005/8/layout/hierarchy3"/>
    <dgm:cxn modelId="{B1AB2028-A4CE-4F68-91AE-87BCFCCCC662}" type="presParOf" srcId="{8A70BB3D-5F91-4E75-B605-F4CE0D9C806D}" destId="{8E5889A5-D962-480B-82DF-BA5C1B80D15F}" srcOrd="8" destOrd="0" presId="urn:microsoft.com/office/officeart/2005/8/layout/hierarchy3"/>
    <dgm:cxn modelId="{0D4DE7E5-40AA-40CF-A940-5D65148EBCFC}" type="presParOf" srcId="{8A70BB3D-5F91-4E75-B605-F4CE0D9C806D}" destId="{A999FBD9-E181-4987-81AE-7B881C1D6171}" srcOrd="9" destOrd="0" presId="urn:microsoft.com/office/officeart/2005/8/layout/hierarchy3"/>
    <dgm:cxn modelId="{34B70100-EC07-49D3-9FB8-07DD8D3A461F}" type="presParOf" srcId="{8A70BB3D-5F91-4E75-B605-F4CE0D9C806D}" destId="{44E95B10-C1BE-47E6-A218-DAD7496F3533}" srcOrd="10" destOrd="0" presId="urn:microsoft.com/office/officeart/2005/8/layout/hierarchy3"/>
    <dgm:cxn modelId="{4C9F4DD0-E3F4-4F61-810D-DF5B3BAA79B2}" type="presParOf" srcId="{8A70BB3D-5F91-4E75-B605-F4CE0D9C806D}" destId="{434F99AC-9C1A-430D-93E9-6BCD94587439}" srcOrd="11" destOrd="0" presId="urn:microsoft.com/office/officeart/2005/8/layout/hierarchy3"/>
    <dgm:cxn modelId="{A55455DE-7DF8-46C3-A664-267229549CC9}" type="presParOf" srcId="{8A70BB3D-5F91-4E75-B605-F4CE0D9C806D}" destId="{D706ED76-7D12-4979-8757-E4287534CD52}" srcOrd="12" destOrd="0" presId="urn:microsoft.com/office/officeart/2005/8/layout/hierarchy3"/>
    <dgm:cxn modelId="{7E39DBED-6F49-499B-9711-CA1CE073F96A}" type="presParOf" srcId="{8A70BB3D-5F91-4E75-B605-F4CE0D9C806D}" destId="{46105789-AF61-45E8-BBF9-92B3D47922CE}" srcOrd="13" destOrd="0" presId="urn:microsoft.com/office/officeart/2005/8/layout/hierarchy3"/>
    <dgm:cxn modelId="{CD835CA6-5850-40BE-BD96-5527A001FA71}" type="presParOf" srcId="{7E1D94EE-5692-4A75-B66C-F240A361203A}" destId="{5D1372D1-FD94-4881-9F2D-01F48D271C2B}" srcOrd="1" destOrd="0" presId="urn:microsoft.com/office/officeart/2005/8/layout/hierarchy3"/>
    <dgm:cxn modelId="{0AB509B1-AC43-4224-88FA-A54E66FBEE84}" type="presParOf" srcId="{5D1372D1-FD94-4881-9F2D-01F48D271C2B}" destId="{47E5CA53-9717-47D7-9D16-9B3A676F9E5C}" srcOrd="0" destOrd="0" presId="urn:microsoft.com/office/officeart/2005/8/layout/hierarchy3"/>
    <dgm:cxn modelId="{DC420691-1749-4728-A562-0E548EA2802A}" type="presParOf" srcId="{47E5CA53-9717-47D7-9D16-9B3A676F9E5C}" destId="{9C21AA7F-0758-4A45-B898-52BBCDCF2C75}" srcOrd="0" destOrd="0" presId="urn:microsoft.com/office/officeart/2005/8/layout/hierarchy3"/>
    <dgm:cxn modelId="{8FDE1461-890F-41A0-985B-9F9479F5BAC8}" type="presParOf" srcId="{47E5CA53-9717-47D7-9D16-9B3A676F9E5C}" destId="{3E7EE2EE-81DF-4129-B5A0-DF2506348500}" srcOrd="1" destOrd="0" presId="urn:microsoft.com/office/officeart/2005/8/layout/hierarchy3"/>
    <dgm:cxn modelId="{F1FF356C-A44F-4696-A2D3-8E5FCD3ECC9F}" type="presParOf" srcId="{5D1372D1-FD94-4881-9F2D-01F48D271C2B}" destId="{79AE55A3-9A14-4783-91E8-42A496B54A9F}" srcOrd="1" destOrd="0" presId="urn:microsoft.com/office/officeart/2005/8/layout/hierarchy3"/>
    <dgm:cxn modelId="{9408F49D-3711-4E0C-BEF0-1B722F2FDD50}" type="presParOf" srcId="{79AE55A3-9A14-4783-91E8-42A496B54A9F}" destId="{8E8D081B-ABD1-421B-B2D2-733A1A20764A}" srcOrd="0" destOrd="0" presId="urn:microsoft.com/office/officeart/2005/8/layout/hierarchy3"/>
    <dgm:cxn modelId="{EADDE3C1-CC8E-429D-B16D-C5AA857265CB}" type="presParOf" srcId="{79AE55A3-9A14-4783-91E8-42A496B54A9F}" destId="{F8E5AE9B-53B2-4024-940B-14AFE01E7BA1}" srcOrd="1" destOrd="0" presId="urn:microsoft.com/office/officeart/2005/8/layout/hierarchy3"/>
    <dgm:cxn modelId="{E27AC9F4-E35B-4909-914C-88A2E8998007}" type="presParOf" srcId="{79AE55A3-9A14-4783-91E8-42A496B54A9F}" destId="{C699A3F3-0BE1-4652-AF16-4F288D02BFF0}" srcOrd="2" destOrd="0" presId="urn:microsoft.com/office/officeart/2005/8/layout/hierarchy3"/>
    <dgm:cxn modelId="{4228F174-F40F-40F1-9765-F94585EDAF89}" type="presParOf" srcId="{79AE55A3-9A14-4783-91E8-42A496B54A9F}" destId="{DBBCBCC5-3155-4506-8C54-ACF1388107AF}" srcOrd="3" destOrd="0" presId="urn:microsoft.com/office/officeart/2005/8/layout/hierarchy3"/>
    <dgm:cxn modelId="{EFD535D8-850A-4BA2-A3E5-72B41E8D5BCF}" type="presParOf" srcId="{79AE55A3-9A14-4783-91E8-42A496B54A9F}" destId="{BC9C2451-654A-4A68-9033-5013C40B5F61}" srcOrd="4" destOrd="0" presId="urn:microsoft.com/office/officeart/2005/8/layout/hierarchy3"/>
    <dgm:cxn modelId="{89307EDB-E427-45E8-96C0-CA18022EEBDF}" type="presParOf" srcId="{79AE55A3-9A14-4783-91E8-42A496B54A9F}" destId="{704A0082-8AA7-4CC2-9C23-FFB2B4595430}" srcOrd="5" destOrd="0" presId="urn:microsoft.com/office/officeart/2005/8/layout/hierarchy3"/>
    <dgm:cxn modelId="{FCFDAE1C-1A02-4ABD-AB69-037D90E7BC20}" type="presParOf" srcId="{79AE55A3-9A14-4783-91E8-42A496B54A9F}" destId="{321CD243-A643-4016-A1A4-CAFE3D362A84}" srcOrd="6" destOrd="0" presId="urn:microsoft.com/office/officeart/2005/8/layout/hierarchy3"/>
    <dgm:cxn modelId="{26273008-BB0E-4FB2-A4B7-BF30557791C8}" type="presParOf" srcId="{79AE55A3-9A14-4783-91E8-42A496B54A9F}" destId="{D3B2B1FF-B057-4614-8B43-C9869D5742E6}" srcOrd="7" destOrd="0" presId="urn:microsoft.com/office/officeart/2005/8/layout/hierarchy3"/>
    <dgm:cxn modelId="{55E5D4F0-25B9-4EE1-B581-05C0F74EA53B}" type="presParOf" srcId="{79AE55A3-9A14-4783-91E8-42A496B54A9F}" destId="{981F9644-018F-4E79-9341-0CC3E39EE30B}" srcOrd="8" destOrd="0" presId="urn:microsoft.com/office/officeart/2005/8/layout/hierarchy3"/>
    <dgm:cxn modelId="{F80393E2-B63F-4D79-99E8-7504FE3344E6}" type="presParOf" srcId="{79AE55A3-9A14-4783-91E8-42A496B54A9F}" destId="{7CC00F4F-21FC-4F46-B7D3-B045ACAB1D0B}" srcOrd="9" destOrd="0" presId="urn:microsoft.com/office/officeart/2005/8/layout/hierarchy3"/>
    <dgm:cxn modelId="{6039711F-1DF1-43B8-B1FF-2CD4670D1FF1}" type="presParOf" srcId="{79AE55A3-9A14-4783-91E8-42A496B54A9F}" destId="{1DFCE1E4-BD1D-457A-B78E-16E3B6A3FBD3}" srcOrd="10" destOrd="0" presId="urn:microsoft.com/office/officeart/2005/8/layout/hierarchy3"/>
    <dgm:cxn modelId="{E31B7EDD-5910-4204-A958-C884E0A053DC}" type="presParOf" srcId="{79AE55A3-9A14-4783-91E8-42A496B54A9F}" destId="{52CC5E03-DC24-432A-A6A9-7734A84456BB}" srcOrd="11" destOrd="0" presId="urn:microsoft.com/office/officeart/2005/8/layout/hierarchy3"/>
    <dgm:cxn modelId="{3E6D39B6-37FE-4875-9CB8-DD095F705185}" type="presParOf" srcId="{79AE55A3-9A14-4783-91E8-42A496B54A9F}" destId="{6BC38D24-509A-4CC2-ADCC-8CCE82573BBF}" srcOrd="12" destOrd="0" presId="urn:microsoft.com/office/officeart/2005/8/layout/hierarchy3"/>
    <dgm:cxn modelId="{3E586E67-D5C1-40E1-892E-1E7D4AB9DA96}" type="presParOf" srcId="{79AE55A3-9A14-4783-91E8-42A496B54A9F}" destId="{32AC1DD0-A4D5-433C-AFFD-782EDCCC029D}" srcOrd="13" destOrd="0" presId="urn:microsoft.com/office/officeart/2005/8/layout/hierarchy3"/>
    <dgm:cxn modelId="{43475FF3-61B2-4B6D-BB5B-53E22E52468C}" type="presParOf" srcId="{79AE55A3-9A14-4783-91E8-42A496B54A9F}" destId="{8751E360-AA17-4422-8BB6-287C39EC4125}" srcOrd="14" destOrd="0" presId="urn:microsoft.com/office/officeart/2005/8/layout/hierarchy3"/>
    <dgm:cxn modelId="{B032E115-5649-4CA4-B8AD-BCBE25202F72}" type="presParOf" srcId="{79AE55A3-9A14-4783-91E8-42A496B54A9F}" destId="{E2C11F0E-FA28-4096-BD69-0AD80FB9FAEE}" srcOrd="15" destOrd="0" presId="urn:microsoft.com/office/officeart/2005/8/layout/hierarchy3"/>
    <dgm:cxn modelId="{F379D60E-88E1-4CE1-8207-E2E95208A0EE}" type="presParOf" srcId="{79AE55A3-9A14-4783-91E8-42A496B54A9F}" destId="{E8BAA778-D5C6-40F8-9F8C-9C2094F6ABB9}" srcOrd="16" destOrd="0" presId="urn:microsoft.com/office/officeart/2005/8/layout/hierarchy3"/>
    <dgm:cxn modelId="{067E353E-1795-4DC4-A292-CDFB1D9FDE52}" type="presParOf" srcId="{79AE55A3-9A14-4783-91E8-42A496B54A9F}" destId="{F326CA45-8217-4AC9-86E3-C6E9F8B57D89}" srcOrd="17" destOrd="0" presId="urn:microsoft.com/office/officeart/2005/8/layout/hierarchy3"/>
    <dgm:cxn modelId="{6544F655-AA33-4BFA-AAA5-F5C2879F215F}" type="presParOf" srcId="{7E1D94EE-5692-4A75-B66C-F240A361203A}" destId="{0D0E98E7-3884-4CF6-8CAD-3C72F3207B93}" srcOrd="2" destOrd="0" presId="urn:microsoft.com/office/officeart/2005/8/layout/hierarchy3"/>
    <dgm:cxn modelId="{13F3B330-EC8A-4740-B05A-036CB2AEDD05}" type="presParOf" srcId="{0D0E98E7-3884-4CF6-8CAD-3C72F3207B93}" destId="{EDE249E7-7224-4670-89ED-EE166A6A7B34}" srcOrd="0" destOrd="0" presId="urn:microsoft.com/office/officeart/2005/8/layout/hierarchy3"/>
    <dgm:cxn modelId="{128EA110-680D-4BD7-AEEA-3EB8235CBE85}" type="presParOf" srcId="{EDE249E7-7224-4670-89ED-EE166A6A7B34}" destId="{006B6469-DAD4-4100-8C14-A81F4EC138FD}" srcOrd="0" destOrd="0" presId="urn:microsoft.com/office/officeart/2005/8/layout/hierarchy3"/>
    <dgm:cxn modelId="{59485DA8-6924-46E3-9FB1-644D80E0AC05}" type="presParOf" srcId="{EDE249E7-7224-4670-89ED-EE166A6A7B34}" destId="{57DFB333-833A-47B1-A7A0-4B8579513E91}" srcOrd="1" destOrd="0" presId="urn:microsoft.com/office/officeart/2005/8/layout/hierarchy3"/>
    <dgm:cxn modelId="{8FD4B71E-4077-40B4-BCEB-16D6C857B1C5}" type="presParOf" srcId="{0D0E98E7-3884-4CF6-8CAD-3C72F3207B93}" destId="{9A129DF4-B7DE-472A-B6DC-1E674E63125B}" srcOrd="1" destOrd="0" presId="urn:microsoft.com/office/officeart/2005/8/layout/hierarchy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250DB9-6133-403D-9B16-2CACAD99AB20}">
      <dsp:nvSpPr>
        <dsp:cNvPr id="0" name=""/>
        <dsp:cNvSpPr/>
      </dsp:nvSpPr>
      <dsp:spPr>
        <a:xfrm>
          <a:off x="753907" y="3472"/>
          <a:ext cx="1023193" cy="5115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Service Strategy</a:t>
          </a:r>
        </a:p>
      </dsp:txBody>
      <dsp:txXfrm>
        <a:off x="768891" y="18456"/>
        <a:ext cx="993225" cy="481628"/>
      </dsp:txXfrm>
    </dsp:sp>
    <dsp:sp modelId="{1C821612-9CFA-4520-BBD8-84E235FD02B1}">
      <dsp:nvSpPr>
        <dsp:cNvPr id="0" name=""/>
        <dsp:cNvSpPr/>
      </dsp:nvSpPr>
      <dsp:spPr>
        <a:xfrm>
          <a:off x="856226" y="515068"/>
          <a:ext cx="102319" cy="383697"/>
        </a:xfrm>
        <a:custGeom>
          <a:avLst/>
          <a:gdLst/>
          <a:ahLst/>
          <a:cxnLst/>
          <a:rect l="0" t="0" r="0" b="0"/>
          <a:pathLst>
            <a:path>
              <a:moveTo>
                <a:pt x="0" y="0"/>
              </a:moveTo>
              <a:lnTo>
                <a:pt x="0" y="383697"/>
              </a:lnTo>
              <a:lnTo>
                <a:pt x="102319" y="38369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0669D-016D-4C68-9F2C-4D9FBD18C798}">
      <dsp:nvSpPr>
        <dsp:cNvPr id="0" name=""/>
        <dsp:cNvSpPr/>
      </dsp:nvSpPr>
      <dsp:spPr>
        <a:xfrm>
          <a:off x="958545" y="642967"/>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Demand Management</a:t>
          </a:r>
        </a:p>
      </dsp:txBody>
      <dsp:txXfrm>
        <a:off x="973529" y="657951"/>
        <a:ext cx="788586" cy="481628"/>
      </dsp:txXfrm>
    </dsp:sp>
    <dsp:sp modelId="{925F84D0-B500-4727-9E90-05442F1746B9}">
      <dsp:nvSpPr>
        <dsp:cNvPr id="0" name=""/>
        <dsp:cNvSpPr/>
      </dsp:nvSpPr>
      <dsp:spPr>
        <a:xfrm>
          <a:off x="856226" y="515068"/>
          <a:ext cx="102319" cy="1023193"/>
        </a:xfrm>
        <a:custGeom>
          <a:avLst/>
          <a:gdLst/>
          <a:ahLst/>
          <a:cxnLst/>
          <a:rect l="0" t="0" r="0" b="0"/>
          <a:pathLst>
            <a:path>
              <a:moveTo>
                <a:pt x="0" y="0"/>
              </a:moveTo>
              <a:lnTo>
                <a:pt x="0" y="1023193"/>
              </a:lnTo>
              <a:lnTo>
                <a:pt x="102319" y="10231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B3E82D-F497-4B18-BB1A-F9FF47BA10BC}">
      <dsp:nvSpPr>
        <dsp:cNvPr id="0" name=""/>
        <dsp:cNvSpPr/>
      </dsp:nvSpPr>
      <dsp:spPr>
        <a:xfrm>
          <a:off x="958545" y="1282463"/>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Service portfolio Management</a:t>
          </a:r>
        </a:p>
      </dsp:txBody>
      <dsp:txXfrm>
        <a:off x="973529" y="1297447"/>
        <a:ext cx="788586" cy="481628"/>
      </dsp:txXfrm>
    </dsp:sp>
    <dsp:sp modelId="{1262FA1D-AADD-4F2F-BBB9-20E7AD3D88DE}">
      <dsp:nvSpPr>
        <dsp:cNvPr id="0" name=""/>
        <dsp:cNvSpPr/>
      </dsp:nvSpPr>
      <dsp:spPr>
        <a:xfrm>
          <a:off x="856226" y="515068"/>
          <a:ext cx="102319" cy="1662688"/>
        </a:xfrm>
        <a:custGeom>
          <a:avLst/>
          <a:gdLst/>
          <a:ahLst/>
          <a:cxnLst/>
          <a:rect l="0" t="0" r="0" b="0"/>
          <a:pathLst>
            <a:path>
              <a:moveTo>
                <a:pt x="0" y="0"/>
              </a:moveTo>
              <a:lnTo>
                <a:pt x="0" y="1662688"/>
              </a:lnTo>
              <a:lnTo>
                <a:pt x="102319" y="166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28DB89-4A5A-4EF1-8447-E403AFEF7B15}">
      <dsp:nvSpPr>
        <dsp:cNvPr id="0" name=""/>
        <dsp:cNvSpPr/>
      </dsp:nvSpPr>
      <dsp:spPr>
        <a:xfrm>
          <a:off x="958545" y="1921959"/>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Financial Management</a:t>
          </a:r>
        </a:p>
      </dsp:txBody>
      <dsp:txXfrm>
        <a:off x="973529" y="1936943"/>
        <a:ext cx="788586" cy="481628"/>
      </dsp:txXfrm>
    </dsp:sp>
    <dsp:sp modelId="{DC53C76C-E53B-4E62-8AC3-AE78E6B11F40}">
      <dsp:nvSpPr>
        <dsp:cNvPr id="0" name=""/>
        <dsp:cNvSpPr/>
      </dsp:nvSpPr>
      <dsp:spPr>
        <a:xfrm>
          <a:off x="856226" y="515068"/>
          <a:ext cx="102319" cy="2302184"/>
        </a:xfrm>
        <a:custGeom>
          <a:avLst/>
          <a:gdLst/>
          <a:ahLst/>
          <a:cxnLst/>
          <a:rect l="0" t="0" r="0" b="0"/>
          <a:pathLst>
            <a:path>
              <a:moveTo>
                <a:pt x="0" y="0"/>
              </a:moveTo>
              <a:lnTo>
                <a:pt x="0" y="2302184"/>
              </a:lnTo>
              <a:lnTo>
                <a:pt x="102319" y="230218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C56988-7727-43B4-A5F4-E6A6F6618B4A}">
      <dsp:nvSpPr>
        <dsp:cNvPr id="0" name=""/>
        <dsp:cNvSpPr/>
      </dsp:nvSpPr>
      <dsp:spPr>
        <a:xfrm>
          <a:off x="958545" y="2561454"/>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Business Relationship management</a:t>
          </a:r>
        </a:p>
      </dsp:txBody>
      <dsp:txXfrm>
        <a:off x="973529" y="2576438"/>
        <a:ext cx="788586" cy="481628"/>
      </dsp:txXfrm>
    </dsp:sp>
    <dsp:sp modelId="{36BF409F-BDE7-40D9-91D4-86C94FB9342A}">
      <dsp:nvSpPr>
        <dsp:cNvPr id="0" name=""/>
        <dsp:cNvSpPr/>
      </dsp:nvSpPr>
      <dsp:spPr>
        <a:xfrm>
          <a:off x="2032898" y="3472"/>
          <a:ext cx="1023193" cy="5115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Service Design</a:t>
          </a:r>
        </a:p>
      </dsp:txBody>
      <dsp:txXfrm>
        <a:off x="2047882" y="18456"/>
        <a:ext cx="993225" cy="481628"/>
      </dsp:txXfrm>
    </dsp:sp>
    <dsp:sp modelId="{B4962CC1-FC3A-4436-8B76-AC6888827DD8}">
      <dsp:nvSpPr>
        <dsp:cNvPr id="0" name=""/>
        <dsp:cNvSpPr/>
      </dsp:nvSpPr>
      <dsp:spPr>
        <a:xfrm>
          <a:off x="2135217" y="515068"/>
          <a:ext cx="102319" cy="383697"/>
        </a:xfrm>
        <a:custGeom>
          <a:avLst/>
          <a:gdLst/>
          <a:ahLst/>
          <a:cxnLst/>
          <a:rect l="0" t="0" r="0" b="0"/>
          <a:pathLst>
            <a:path>
              <a:moveTo>
                <a:pt x="0" y="0"/>
              </a:moveTo>
              <a:lnTo>
                <a:pt x="0" y="383697"/>
              </a:lnTo>
              <a:lnTo>
                <a:pt x="102319" y="38369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03FFB84-D620-4033-BBE3-2C12224EC60E}">
      <dsp:nvSpPr>
        <dsp:cNvPr id="0" name=""/>
        <dsp:cNvSpPr/>
      </dsp:nvSpPr>
      <dsp:spPr>
        <a:xfrm>
          <a:off x="2237537" y="642967"/>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Service level Management</a:t>
          </a:r>
        </a:p>
      </dsp:txBody>
      <dsp:txXfrm>
        <a:off x="2252521" y="657951"/>
        <a:ext cx="788586" cy="481628"/>
      </dsp:txXfrm>
    </dsp:sp>
    <dsp:sp modelId="{CC45530F-D7E1-4164-8C96-4F5ADF3DFF97}">
      <dsp:nvSpPr>
        <dsp:cNvPr id="0" name=""/>
        <dsp:cNvSpPr/>
      </dsp:nvSpPr>
      <dsp:spPr>
        <a:xfrm>
          <a:off x="2135217" y="515068"/>
          <a:ext cx="102319" cy="1023193"/>
        </a:xfrm>
        <a:custGeom>
          <a:avLst/>
          <a:gdLst/>
          <a:ahLst/>
          <a:cxnLst/>
          <a:rect l="0" t="0" r="0" b="0"/>
          <a:pathLst>
            <a:path>
              <a:moveTo>
                <a:pt x="0" y="0"/>
              </a:moveTo>
              <a:lnTo>
                <a:pt x="0" y="1023193"/>
              </a:lnTo>
              <a:lnTo>
                <a:pt x="102319" y="10231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0EA908-9260-4F10-BBB5-4D7E1F1D7E9A}">
      <dsp:nvSpPr>
        <dsp:cNvPr id="0" name=""/>
        <dsp:cNvSpPr/>
      </dsp:nvSpPr>
      <dsp:spPr>
        <a:xfrm>
          <a:off x="2237537" y="1282463"/>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Supplier Management</a:t>
          </a:r>
          <a:endParaRPr lang="en-US" sz="1000" kern="1200" dirty="0"/>
        </a:p>
      </dsp:txBody>
      <dsp:txXfrm>
        <a:off x="2252521" y="1297447"/>
        <a:ext cx="788586" cy="481628"/>
      </dsp:txXfrm>
    </dsp:sp>
    <dsp:sp modelId="{7FC30D01-9613-4B01-A885-C358691AF842}">
      <dsp:nvSpPr>
        <dsp:cNvPr id="0" name=""/>
        <dsp:cNvSpPr/>
      </dsp:nvSpPr>
      <dsp:spPr>
        <a:xfrm>
          <a:off x="2135217" y="515068"/>
          <a:ext cx="102319" cy="1662688"/>
        </a:xfrm>
        <a:custGeom>
          <a:avLst/>
          <a:gdLst/>
          <a:ahLst/>
          <a:cxnLst/>
          <a:rect l="0" t="0" r="0" b="0"/>
          <a:pathLst>
            <a:path>
              <a:moveTo>
                <a:pt x="0" y="0"/>
              </a:moveTo>
              <a:lnTo>
                <a:pt x="0" y="1662688"/>
              </a:lnTo>
              <a:lnTo>
                <a:pt x="102319" y="16626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A5BE035-5B90-4812-8141-B33CB48A99B4}">
      <dsp:nvSpPr>
        <dsp:cNvPr id="0" name=""/>
        <dsp:cNvSpPr/>
      </dsp:nvSpPr>
      <dsp:spPr>
        <a:xfrm>
          <a:off x="2237537" y="1921959"/>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Capacity Management</a:t>
          </a:r>
        </a:p>
      </dsp:txBody>
      <dsp:txXfrm>
        <a:off x="2252521" y="1936943"/>
        <a:ext cx="788586" cy="481628"/>
      </dsp:txXfrm>
    </dsp:sp>
    <dsp:sp modelId="{CEE76A63-779A-4A3E-8A87-DE983322492F}">
      <dsp:nvSpPr>
        <dsp:cNvPr id="0" name=""/>
        <dsp:cNvSpPr/>
      </dsp:nvSpPr>
      <dsp:spPr>
        <a:xfrm>
          <a:off x="2135217" y="515068"/>
          <a:ext cx="102319" cy="2302184"/>
        </a:xfrm>
        <a:custGeom>
          <a:avLst/>
          <a:gdLst/>
          <a:ahLst/>
          <a:cxnLst/>
          <a:rect l="0" t="0" r="0" b="0"/>
          <a:pathLst>
            <a:path>
              <a:moveTo>
                <a:pt x="0" y="0"/>
              </a:moveTo>
              <a:lnTo>
                <a:pt x="0" y="2302184"/>
              </a:lnTo>
              <a:lnTo>
                <a:pt x="102319" y="230218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9671B8-F7FF-4D29-87DF-5938B13DE611}">
      <dsp:nvSpPr>
        <dsp:cNvPr id="0" name=""/>
        <dsp:cNvSpPr/>
      </dsp:nvSpPr>
      <dsp:spPr>
        <a:xfrm>
          <a:off x="2237537" y="2561454"/>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Availability management</a:t>
          </a:r>
        </a:p>
      </dsp:txBody>
      <dsp:txXfrm>
        <a:off x="2252521" y="2576438"/>
        <a:ext cx="788586" cy="481628"/>
      </dsp:txXfrm>
    </dsp:sp>
    <dsp:sp modelId="{34072EA7-29FC-4935-B81C-AA2FD54A7DD5}">
      <dsp:nvSpPr>
        <dsp:cNvPr id="0" name=""/>
        <dsp:cNvSpPr/>
      </dsp:nvSpPr>
      <dsp:spPr>
        <a:xfrm>
          <a:off x="2135217" y="515068"/>
          <a:ext cx="102319" cy="2941680"/>
        </a:xfrm>
        <a:custGeom>
          <a:avLst/>
          <a:gdLst/>
          <a:ahLst/>
          <a:cxnLst/>
          <a:rect l="0" t="0" r="0" b="0"/>
          <a:pathLst>
            <a:path>
              <a:moveTo>
                <a:pt x="0" y="0"/>
              </a:moveTo>
              <a:lnTo>
                <a:pt x="0" y="2941680"/>
              </a:lnTo>
              <a:lnTo>
                <a:pt x="102319" y="29416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D4CDD4-54F1-4ABE-8A7F-11E44CCE431A}">
      <dsp:nvSpPr>
        <dsp:cNvPr id="0" name=""/>
        <dsp:cNvSpPr/>
      </dsp:nvSpPr>
      <dsp:spPr>
        <a:xfrm>
          <a:off x="2237537" y="3200950"/>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Continuity Management</a:t>
          </a:r>
        </a:p>
      </dsp:txBody>
      <dsp:txXfrm>
        <a:off x="2252521" y="3215934"/>
        <a:ext cx="788586" cy="481628"/>
      </dsp:txXfrm>
    </dsp:sp>
    <dsp:sp modelId="{5CA1AF38-0F5E-4078-A5EE-F6636B2E8C5F}">
      <dsp:nvSpPr>
        <dsp:cNvPr id="0" name=""/>
        <dsp:cNvSpPr/>
      </dsp:nvSpPr>
      <dsp:spPr>
        <a:xfrm>
          <a:off x="2135217" y="515068"/>
          <a:ext cx="102319" cy="3581175"/>
        </a:xfrm>
        <a:custGeom>
          <a:avLst/>
          <a:gdLst/>
          <a:ahLst/>
          <a:cxnLst/>
          <a:rect l="0" t="0" r="0" b="0"/>
          <a:pathLst>
            <a:path>
              <a:moveTo>
                <a:pt x="0" y="0"/>
              </a:moveTo>
              <a:lnTo>
                <a:pt x="0" y="3581175"/>
              </a:lnTo>
              <a:lnTo>
                <a:pt x="102319" y="35811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57F26C1-9F80-43A1-AE01-D18E123E5EEC}">
      <dsp:nvSpPr>
        <dsp:cNvPr id="0" name=""/>
        <dsp:cNvSpPr/>
      </dsp:nvSpPr>
      <dsp:spPr>
        <a:xfrm>
          <a:off x="2237537" y="3840446"/>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Information Security Management</a:t>
          </a:r>
        </a:p>
      </dsp:txBody>
      <dsp:txXfrm>
        <a:off x="2252521" y="3855430"/>
        <a:ext cx="788586" cy="481628"/>
      </dsp:txXfrm>
    </dsp:sp>
    <dsp:sp modelId="{0E34D600-F989-47C0-859F-B5CA063099E5}">
      <dsp:nvSpPr>
        <dsp:cNvPr id="0" name=""/>
        <dsp:cNvSpPr/>
      </dsp:nvSpPr>
      <dsp:spPr>
        <a:xfrm>
          <a:off x="2135217" y="515068"/>
          <a:ext cx="102319" cy="4220671"/>
        </a:xfrm>
        <a:custGeom>
          <a:avLst/>
          <a:gdLst/>
          <a:ahLst/>
          <a:cxnLst/>
          <a:rect l="0" t="0" r="0" b="0"/>
          <a:pathLst>
            <a:path>
              <a:moveTo>
                <a:pt x="0" y="0"/>
              </a:moveTo>
              <a:lnTo>
                <a:pt x="0" y="4220671"/>
              </a:lnTo>
              <a:lnTo>
                <a:pt x="102319" y="422067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26D7F4-6E61-4F5E-9AEF-F6BFC7A48EE0}">
      <dsp:nvSpPr>
        <dsp:cNvPr id="0" name=""/>
        <dsp:cNvSpPr/>
      </dsp:nvSpPr>
      <dsp:spPr>
        <a:xfrm>
          <a:off x="2237537" y="4479941"/>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Service catalogue Management</a:t>
          </a:r>
        </a:p>
      </dsp:txBody>
      <dsp:txXfrm>
        <a:off x="2252521" y="4494925"/>
        <a:ext cx="788586" cy="481628"/>
      </dsp:txXfrm>
    </dsp:sp>
    <dsp:sp modelId="{302FE431-316D-4208-AB11-1C0DD2ABD18A}">
      <dsp:nvSpPr>
        <dsp:cNvPr id="0" name=""/>
        <dsp:cNvSpPr/>
      </dsp:nvSpPr>
      <dsp:spPr>
        <a:xfrm>
          <a:off x="2135217" y="515068"/>
          <a:ext cx="102319" cy="4860167"/>
        </a:xfrm>
        <a:custGeom>
          <a:avLst/>
          <a:gdLst/>
          <a:ahLst/>
          <a:cxnLst/>
          <a:rect l="0" t="0" r="0" b="0"/>
          <a:pathLst>
            <a:path>
              <a:moveTo>
                <a:pt x="0" y="0"/>
              </a:moveTo>
              <a:lnTo>
                <a:pt x="0" y="4860167"/>
              </a:lnTo>
              <a:lnTo>
                <a:pt x="102319" y="486016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4546FB-3B1C-4053-B953-ABAA55F7F2F5}">
      <dsp:nvSpPr>
        <dsp:cNvPr id="0" name=""/>
        <dsp:cNvSpPr/>
      </dsp:nvSpPr>
      <dsp:spPr>
        <a:xfrm>
          <a:off x="2237537" y="5119437"/>
          <a:ext cx="818554" cy="51159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Design Coordination</a:t>
          </a:r>
        </a:p>
      </dsp:txBody>
      <dsp:txXfrm>
        <a:off x="2252521" y="5134421"/>
        <a:ext cx="788586" cy="4816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8264D9-990F-4B62-8FD3-9063CCDB44CA}">
      <dsp:nvSpPr>
        <dsp:cNvPr id="0" name=""/>
        <dsp:cNvSpPr/>
      </dsp:nvSpPr>
      <dsp:spPr>
        <a:xfrm>
          <a:off x="1438423" y="495"/>
          <a:ext cx="919757" cy="4598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t>Service Transition</a:t>
          </a:r>
        </a:p>
      </dsp:txBody>
      <dsp:txXfrm>
        <a:off x="1451892" y="13964"/>
        <a:ext cx="892819" cy="432940"/>
      </dsp:txXfrm>
    </dsp:sp>
    <dsp:sp modelId="{309D23D0-6A8A-4EA3-BCDB-D0E5DCE4B75B}">
      <dsp:nvSpPr>
        <dsp:cNvPr id="0" name=""/>
        <dsp:cNvSpPr/>
      </dsp:nvSpPr>
      <dsp:spPr>
        <a:xfrm>
          <a:off x="1530399" y="460374"/>
          <a:ext cx="91975" cy="344909"/>
        </a:xfrm>
        <a:custGeom>
          <a:avLst/>
          <a:gdLst/>
          <a:ahLst/>
          <a:cxnLst/>
          <a:rect l="0" t="0" r="0" b="0"/>
          <a:pathLst>
            <a:path>
              <a:moveTo>
                <a:pt x="0" y="0"/>
              </a:moveTo>
              <a:lnTo>
                <a:pt x="0" y="344909"/>
              </a:lnTo>
              <a:lnTo>
                <a:pt x="91975" y="3449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7E485EC-3E9A-492D-9885-F2C9A1434A54}">
      <dsp:nvSpPr>
        <dsp:cNvPr id="0" name=""/>
        <dsp:cNvSpPr/>
      </dsp:nvSpPr>
      <dsp:spPr>
        <a:xfrm>
          <a:off x="1622375" y="575343"/>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Transition Planning and support </a:t>
          </a:r>
        </a:p>
      </dsp:txBody>
      <dsp:txXfrm>
        <a:off x="1635844" y="588812"/>
        <a:ext cx="708868" cy="432940"/>
      </dsp:txXfrm>
    </dsp:sp>
    <dsp:sp modelId="{1EC573B2-4C0C-409D-96D3-85E946E19257}">
      <dsp:nvSpPr>
        <dsp:cNvPr id="0" name=""/>
        <dsp:cNvSpPr/>
      </dsp:nvSpPr>
      <dsp:spPr>
        <a:xfrm>
          <a:off x="1530399" y="460374"/>
          <a:ext cx="91975" cy="919757"/>
        </a:xfrm>
        <a:custGeom>
          <a:avLst/>
          <a:gdLst/>
          <a:ahLst/>
          <a:cxnLst/>
          <a:rect l="0" t="0" r="0" b="0"/>
          <a:pathLst>
            <a:path>
              <a:moveTo>
                <a:pt x="0" y="0"/>
              </a:moveTo>
              <a:lnTo>
                <a:pt x="0" y="919757"/>
              </a:lnTo>
              <a:lnTo>
                <a:pt x="91975" y="91975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53A3A-2EB2-4500-A8D6-7463704C3401}">
      <dsp:nvSpPr>
        <dsp:cNvPr id="0" name=""/>
        <dsp:cNvSpPr/>
      </dsp:nvSpPr>
      <dsp:spPr>
        <a:xfrm>
          <a:off x="1622375" y="1150192"/>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Change Management</a:t>
          </a:r>
        </a:p>
      </dsp:txBody>
      <dsp:txXfrm>
        <a:off x="1635844" y="1163661"/>
        <a:ext cx="708868" cy="432940"/>
      </dsp:txXfrm>
    </dsp:sp>
    <dsp:sp modelId="{1884E54B-C0EA-4C40-8D3B-DAD14C35B300}">
      <dsp:nvSpPr>
        <dsp:cNvPr id="0" name=""/>
        <dsp:cNvSpPr/>
      </dsp:nvSpPr>
      <dsp:spPr>
        <a:xfrm>
          <a:off x="1530399" y="460374"/>
          <a:ext cx="91975" cy="1494606"/>
        </a:xfrm>
        <a:custGeom>
          <a:avLst/>
          <a:gdLst/>
          <a:ahLst/>
          <a:cxnLst/>
          <a:rect l="0" t="0" r="0" b="0"/>
          <a:pathLst>
            <a:path>
              <a:moveTo>
                <a:pt x="0" y="0"/>
              </a:moveTo>
              <a:lnTo>
                <a:pt x="0" y="1494606"/>
              </a:lnTo>
              <a:lnTo>
                <a:pt x="91975" y="149460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6506F5-964B-49BC-85F9-D72EF0FF048E}">
      <dsp:nvSpPr>
        <dsp:cNvPr id="0" name=""/>
        <dsp:cNvSpPr/>
      </dsp:nvSpPr>
      <dsp:spPr>
        <a:xfrm>
          <a:off x="1622375" y="1725041"/>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Asset and Configuration management</a:t>
          </a:r>
        </a:p>
      </dsp:txBody>
      <dsp:txXfrm>
        <a:off x="1635844" y="1738510"/>
        <a:ext cx="708868" cy="432940"/>
      </dsp:txXfrm>
    </dsp:sp>
    <dsp:sp modelId="{3310806C-DFB6-402B-A4ED-B683FD84A2F5}">
      <dsp:nvSpPr>
        <dsp:cNvPr id="0" name=""/>
        <dsp:cNvSpPr/>
      </dsp:nvSpPr>
      <dsp:spPr>
        <a:xfrm>
          <a:off x="1530399" y="460374"/>
          <a:ext cx="91975" cy="2069455"/>
        </a:xfrm>
        <a:custGeom>
          <a:avLst/>
          <a:gdLst/>
          <a:ahLst/>
          <a:cxnLst/>
          <a:rect l="0" t="0" r="0" b="0"/>
          <a:pathLst>
            <a:path>
              <a:moveTo>
                <a:pt x="0" y="0"/>
              </a:moveTo>
              <a:lnTo>
                <a:pt x="0" y="2069455"/>
              </a:lnTo>
              <a:lnTo>
                <a:pt x="91975" y="20694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E4FDCC-994E-4583-8C34-93B17487FFA4}">
      <dsp:nvSpPr>
        <dsp:cNvPr id="0" name=""/>
        <dsp:cNvSpPr/>
      </dsp:nvSpPr>
      <dsp:spPr>
        <a:xfrm>
          <a:off x="1622375" y="2299889"/>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Service validation and testing</a:t>
          </a:r>
        </a:p>
      </dsp:txBody>
      <dsp:txXfrm>
        <a:off x="1635844" y="2313358"/>
        <a:ext cx="708868" cy="432940"/>
      </dsp:txXfrm>
    </dsp:sp>
    <dsp:sp modelId="{8E5889A5-D962-480B-82DF-BA5C1B80D15F}">
      <dsp:nvSpPr>
        <dsp:cNvPr id="0" name=""/>
        <dsp:cNvSpPr/>
      </dsp:nvSpPr>
      <dsp:spPr>
        <a:xfrm>
          <a:off x="1530399" y="460374"/>
          <a:ext cx="91975" cy="2644303"/>
        </a:xfrm>
        <a:custGeom>
          <a:avLst/>
          <a:gdLst/>
          <a:ahLst/>
          <a:cxnLst/>
          <a:rect l="0" t="0" r="0" b="0"/>
          <a:pathLst>
            <a:path>
              <a:moveTo>
                <a:pt x="0" y="0"/>
              </a:moveTo>
              <a:lnTo>
                <a:pt x="0" y="2644303"/>
              </a:lnTo>
              <a:lnTo>
                <a:pt x="91975" y="26443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99FBD9-E181-4987-81AE-7B881C1D6171}">
      <dsp:nvSpPr>
        <dsp:cNvPr id="0" name=""/>
        <dsp:cNvSpPr/>
      </dsp:nvSpPr>
      <dsp:spPr>
        <a:xfrm>
          <a:off x="1622375" y="2874738"/>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Release and Deployment Management</a:t>
          </a:r>
        </a:p>
      </dsp:txBody>
      <dsp:txXfrm>
        <a:off x="1635844" y="2888207"/>
        <a:ext cx="708868" cy="432940"/>
      </dsp:txXfrm>
    </dsp:sp>
    <dsp:sp modelId="{44E95B10-C1BE-47E6-A218-DAD7496F3533}">
      <dsp:nvSpPr>
        <dsp:cNvPr id="0" name=""/>
        <dsp:cNvSpPr/>
      </dsp:nvSpPr>
      <dsp:spPr>
        <a:xfrm>
          <a:off x="1530399" y="460374"/>
          <a:ext cx="91975" cy="3219152"/>
        </a:xfrm>
        <a:custGeom>
          <a:avLst/>
          <a:gdLst/>
          <a:ahLst/>
          <a:cxnLst/>
          <a:rect l="0" t="0" r="0" b="0"/>
          <a:pathLst>
            <a:path>
              <a:moveTo>
                <a:pt x="0" y="0"/>
              </a:moveTo>
              <a:lnTo>
                <a:pt x="0" y="3219152"/>
              </a:lnTo>
              <a:lnTo>
                <a:pt x="91975" y="32191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34F99AC-9C1A-430D-93E9-6BCD94587439}">
      <dsp:nvSpPr>
        <dsp:cNvPr id="0" name=""/>
        <dsp:cNvSpPr/>
      </dsp:nvSpPr>
      <dsp:spPr>
        <a:xfrm>
          <a:off x="1622375" y="3449586"/>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Evaluation</a:t>
          </a:r>
        </a:p>
      </dsp:txBody>
      <dsp:txXfrm>
        <a:off x="1635844" y="3463055"/>
        <a:ext cx="708868" cy="432940"/>
      </dsp:txXfrm>
    </dsp:sp>
    <dsp:sp modelId="{D706ED76-7D12-4979-8757-E4287534CD52}">
      <dsp:nvSpPr>
        <dsp:cNvPr id="0" name=""/>
        <dsp:cNvSpPr/>
      </dsp:nvSpPr>
      <dsp:spPr>
        <a:xfrm>
          <a:off x="1530399" y="460374"/>
          <a:ext cx="91975" cy="3794000"/>
        </a:xfrm>
        <a:custGeom>
          <a:avLst/>
          <a:gdLst/>
          <a:ahLst/>
          <a:cxnLst/>
          <a:rect l="0" t="0" r="0" b="0"/>
          <a:pathLst>
            <a:path>
              <a:moveTo>
                <a:pt x="0" y="0"/>
              </a:moveTo>
              <a:lnTo>
                <a:pt x="0" y="3794000"/>
              </a:lnTo>
              <a:lnTo>
                <a:pt x="91975" y="379400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105789-AF61-45E8-BBF9-92B3D47922CE}">
      <dsp:nvSpPr>
        <dsp:cNvPr id="0" name=""/>
        <dsp:cNvSpPr/>
      </dsp:nvSpPr>
      <dsp:spPr>
        <a:xfrm>
          <a:off x="1622375" y="4024435"/>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Knowledge Management</a:t>
          </a:r>
        </a:p>
      </dsp:txBody>
      <dsp:txXfrm>
        <a:off x="1635844" y="4037904"/>
        <a:ext cx="708868" cy="432940"/>
      </dsp:txXfrm>
    </dsp:sp>
    <dsp:sp modelId="{9C21AA7F-0758-4A45-B898-52BBCDCF2C75}">
      <dsp:nvSpPr>
        <dsp:cNvPr id="0" name=""/>
        <dsp:cNvSpPr/>
      </dsp:nvSpPr>
      <dsp:spPr>
        <a:xfrm>
          <a:off x="2588121" y="495"/>
          <a:ext cx="919757" cy="4598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t>Service Operation</a:t>
          </a:r>
        </a:p>
      </dsp:txBody>
      <dsp:txXfrm>
        <a:off x="2601590" y="13964"/>
        <a:ext cx="892819" cy="432940"/>
      </dsp:txXfrm>
    </dsp:sp>
    <dsp:sp modelId="{8E8D081B-ABD1-421B-B2D2-733A1A20764A}">
      <dsp:nvSpPr>
        <dsp:cNvPr id="0" name=""/>
        <dsp:cNvSpPr/>
      </dsp:nvSpPr>
      <dsp:spPr>
        <a:xfrm>
          <a:off x="2680096" y="460374"/>
          <a:ext cx="91975" cy="344909"/>
        </a:xfrm>
        <a:custGeom>
          <a:avLst/>
          <a:gdLst/>
          <a:ahLst/>
          <a:cxnLst/>
          <a:rect l="0" t="0" r="0" b="0"/>
          <a:pathLst>
            <a:path>
              <a:moveTo>
                <a:pt x="0" y="0"/>
              </a:moveTo>
              <a:lnTo>
                <a:pt x="0" y="344909"/>
              </a:lnTo>
              <a:lnTo>
                <a:pt x="91975" y="3449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8E5AE9B-53B2-4024-940B-14AFE01E7BA1}">
      <dsp:nvSpPr>
        <dsp:cNvPr id="0" name=""/>
        <dsp:cNvSpPr/>
      </dsp:nvSpPr>
      <dsp:spPr>
        <a:xfrm>
          <a:off x="2772072" y="575343"/>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Event Management</a:t>
          </a:r>
        </a:p>
      </dsp:txBody>
      <dsp:txXfrm>
        <a:off x="2785541" y="588812"/>
        <a:ext cx="708868" cy="432940"/>
      </dsp:txXfrm>
    </dsp:sp>
    <dsp:sp modelId="{C699A3F3-0BE1-4652-AF16-4F288D02BFF0}">
      <dsp:nvSpPr>
        <dsp:cNvPr id="0" name=""/>
        <dsp:cNvSpPr/>
      </dsp:nvSpPr>
      <dsp:spPr>
        <a:xfrm>
          <a:off x="2680096" y="460374"/>
          <a:ext cx="91975" cy="919757"/>
        </a:xfrm>
        <a:custGeom>
          <a:avLst/>
          <a:gdLst/>
          <a:ahLst/>
          <a:cxnLst/>
          <a:rect l="0" t="0" r="0" b="0"/>
          <a:pathLst>
            <a:path>
              <a:moveTo>
                <a:pt x="0" y="0"/>
              </a:moveTo>
              <a:lnTo>
                <a:pt x="0" y="919757"/>
              </a:lnTo>
              <a:lnTo>
                <a:pt x="91975" y="91975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BCBCC5-3155-4506-8C54-ACF1388107AF}">
      <dsp:nvSpPr>
        <dsp:cNvPr id="0" name=""/>
        <dsp:cNvSpPr/>
      </dsp:nvSpPr>
      <dsp:spPr>
        <a:xfrm>
          <a:off x="2772072" y="1150192"/>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Incident Management</a:t>
          </a:r>
        </a:p>
      </dsp:txBody>
      <dsp:txXfrm>
        <a:off x="2785541" y="1163661"/>
        <a:ext cx="708868" cy="432940"/>
      </dsp:txXfrm>
    </dsp:sp>
    <dsp:sp modelId="{BC9C2451-654A-4A68-9033-5013C40B5F61}">
      <dsp:nvSpPr>
        <dsp:cNvPr id="0" name=""/>
        <dsp:cNvSpPr/>
      </dsp:nvSpPr>
      <dsp:spPr>
        <a:xfrm>
          <a:off x="2680096" y="460374"/>
          <a:ext cx="91975" cy="1494606"/>
        </a:xfrm>
        <a:custGeom>
          <a:avLst/>
          <a:gdLst/>
          <a:ahLst/>
          <a:cxnLst/>
          <a:rect l="0" t="0" r="0" b="0"/>
          <a:pathLst>
            <a:path>
              <a:moveTo>
                <a:pt x="0" y="0"/>
              </a:moveTo>
              <a:lnTo>
                <a:pt x="0" y="1494606"/>
              </a:lnTo>
              <a:lnTo>
                <a:pt x="91975" y="149460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4A0082-8AA7-4CC2-9C23-FFB2B4595430}">
      <dsp:nvSpPr>
        <dsp:cNvPr id="0" name=""/>
        <dsp:cNvSpPr/>
      </dsp:nvSpPr>
      <dsp:spPr>
        <a:xfrm>
          <a:off x="2772072" y="1725041"/>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Problem Management</a:t>
          </a:r>
        </a:p>
      </dsp:txBody>
      <dsp:txXfrm>
        <a:off x="2785541" y="1738510"/>
        <a:ext cx="708868" cy="432940"/>
      </dsp:txXfrm>
    </dsp:sp>
    <dsp:sp modelId="{321CD243-A643-4016-A1A4-CAFE3D362A84}">
      <dsp:nvSpPr>
        <dsp:cNvPr id="0" name=""/>
        <dsp:cNvSpPr/>
      </dsp:nvSpPr>
      <dsp:spPr>
        <a:xfrm>
          <a:off x="2680096" y="460374"/>
          <a:ext cx="91975" cy="2069455"/>
        </a:xfrm>
        <a:custGeom>
          <a:avLst/>
          <a:gdLst/>
          <a:ahLst/>
          <a:cxnLst/>
          <a:rect l="0" t="0" r="0" b="0"/>
          <a:pathLst>
            <a:path>
              <a:moveTo>
                <a:pt x="0" y="0"/>
              </a:moveTo>
              <a:lnTo>
                <a:pt x="0" y="2069455"/>
              </a:lnTo>
              <a:lnTo>
                <a:pt x="91975" y="20694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B2B1FF-B057-4614-8B43-C9869D5742E6}">
      <dsp:nvSpPr>
        <dsp:cNvPr id="0" name=""/>
        <dsp:cNvSpPr/>
      </dsp:nvSpPr>
      <dsp:spPr>
        <a:xfrm>
          <a:off x="2772072" y="2299889"/>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Request Fulfilment</a:t>
          </a:r>
        </a:p>
      </dsp:txBody>
      <dsp:txXfrm>
        <a:off x="2785541" y="2313358"/>
        <a:ext cx="708868" cy="432940"/>
      </dsp:txXfrm>
    </dsp:sp>
    <dsp:sp modelId="{981F9644-018F-4E79-9341-0CC3E39EE30B}">
      <dsp:nvSpPr>
        <dsp:cNvPr id="0" name=""/>
        <dsp:cNvSpPr/>
      </dsp:nvSpPr>
      <dsp:spPr>
        <a:xfrm>
          <a:off x="2680096" y="460374"/>
          <a:ext cx="91975" cy="2644303"/>
        </a:xfrm>
        <a:custGeom>
          <a:avLst/>
          <a:gdLst/>
          <a:ahLst/>
          <a:cxnLst/>
          <a:rect l="0" t="0" r="0" b="0"/>
          <a:pathLst>
            <a:path>
              <a:moveTo>
                <a:pt x="0" y="0"/>
              </a:moveTo>
              <a:lnTo>
                <a:pt x="0" y="2644303"/>
              </a:lnTo>
              <a:lnTo>
                <a:pt x="91975" y="26443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C00F4F-21FC-4F46-B7D3-B045ACAB1D0B}">
      <dsp:nvSpPr>
        <dsp:cNvPr id="0" name=""/>
        <dsp:cNvSpPr/>
      </dsp:nvSpPr>
      <dsp:spPr>
        <a:xfrm>
          <a:off x="2772072" y="2874738"/>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Access Management</a:t>
          </a:r>
        </a:p>
      </dsp:txBody>
      <dsp:txXfrm>
        <a:off x="2785541" y="2888207"/>
        <a:ext cx="708868" cy="432940"/>
      </dsp:txXfrm>
    </dsp:sp>
    <dsp:sp modelId="{1DFCE1E4-BD1D-457A-B78E-16E3B6A3FBD3}">
      <dsp:nvSpPr>
        <dsp:cNvPr id="0" name=""/>
        <dsp:cNvSpPr/>
      </dsp:nvSpPr>
      <dsp:spPr>
        <a:xfrm>
          <a:off x="2680096" y="460374"/>
          <a:ext cx="91975" cy="3219152"/>
        </a:xfrm>
        <a:custGeom>
          <a:avLst/>
          <a:gdLst/>
          <a:ahLst/>
          <a:cxnLst/>
          <a:rect l="0" t="0" r="0" b="0"/>
          <a:pathLst>
            <a:path>
              <a:moveTo>
                <a:pt x="0" y="0"/>
              </a:moveTo>
              <a:lnTo>
                <a:pt x="0" y="3219152"/>
              </a:lnTo>
              <a:lnTo>
                <a:pt x="91975" y="32191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CC5E03-DC24-432A-A6A9-7734A84456BB}">
      <dsp:nvSpPr>
        <dsp:cNvPr id="0" name=""/>
        <dsp:cNvSpPr/>
      </dsp:nvSpPr>
      <dsp:spPr>
        <a:xfrm>
          <a:off x="2772072" y="3449586"/>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Service Desk</a:t>
          </a:r>
        </a:p>
      </dsp:txBody>
      <dsp:txXfrm>
        <a:off x="2785541" y="3463055"/>
        <a:ext cx="708868" cy="432940"/>
      </dsp:txXfrm>
    </dsp:sp>
    <dsp:sp modelId="{6BC38D24-509A-4CC2-ADCC-8CCE82573BBF}">
      <dsp:nvSpPr>
        <dsp:cNvPr id="0" name=""/>
        <dsp:cNvSpPr/>
      </dsp:nvSpPr>
      <dsp:spPr>
        <a:xfrm>
          <a:off x="2680096" y="460374"/>
          <a:ext cx="91975" cy="3794000"/>
        </a:xfrm>
        <a:custGeom>
          <a:avLst/>
          <a:gdLst/>
          <a:ahLst/>
          <a:cxnLst/>
          <a:rect l="0" t="0" r="0" b="0"/>
          <a:pathLst>
            <a:path>
              <a:moveTo>
                <a:pt x="0" y="0"/>
              </a:moveTo>
              <a:lnTo>
                <a:pt x="0" y="3794000"/>
              </a:lnTo>
              <a:lnTo>
                <a:pt x="91975" y="379400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2AC1DD0-A4D5-433C-AFFD-782EDCCC029D}">
      <dsp:nvSpPr>
        <dsp:cNvPr id="0" name=""/>
        <dsp:cNvSpPr/>
      </dsp:nvSpPr>
      <dsp:spPr>
        <a:xfrm>
          <a:off x="2772072" y="4024435"/>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Technical Management</a:t>
          </a:r>
        </a:p>
      </dsp:txBody>
      <dsp:txXfrm>
        <a:off x="2785541" y="4037904"/>
        <a:ext cx="708868" cy="432940"/>
      </dsp:txXfrm>
    </dsp:sp>
    <dsp:sp modelId="{8751E360-AA17-4422-8BB6-287C39EC4125}">
      <dsp:nvSpPr>
        <dsp:cNvPr id="0" name=""/>
        <dsp:cNvSpPr/>
      </dsp:nvSpPr>
      <dsp:spPr>
        <a:xfrm>
          <a:off x="2680096" y="460374"/>
          <a:ext cx="91975" cy="4368849"/>
        </a:xfrm>
        <a:custGeom>
          <a:avLst/>
          <a:gdLst/>
          <a:ahLst/>
          <a:cxnLst/>
          <a:rect l="0" t="0" r="0" b="0"/>
          <a:pathLst>
            <a:path>
              <a:moveTo>
                <a:pt x="0" y="0"/>
              </a:moveTo>
              <a:lnTo>
                <a:pt x="0" y="4368849"/>
              </a:lnTo>
              <a:lnTo>
                <a:pt x="91975" y="436884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2C11F0E-FA28-4096-BD69-0AD80FB9FAEE}">
      <dsp:nvSpPr>
        <dsp:cNvPr id="0" name=""/>
        <dsp:cNvSpPr/>
      </dsp:nvSpPr>
      <dsp:spPr>
        <a:xfrm>
          <a:off x="2772072" y="4599284"/>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Application Management</a:t>
          </a:r>
        </a:p>
      </dsp:txBody>
      <dsp:txXfrm>
        <a:off x="2785541" y="4612753"/>
        <a:ext cx="708868" cy="432940"/>
      </dsp:txXfrm>
    </dsp:sp>
    <dsp:sp modelId="{E8BAA778-D5C6-40F8-9F8C-9C2094F6ABB9}">
      <dsp:nvSpPr>
        <dsp:cNvPr id="0" name=""/>
        <dsp:cNvSpPr/>
      </dsp:nvSpPr>
      <dsp:spPr>
        <a:xfrm>
          <a:off x="2680096" y="460374"/>
          <a:ext cx="91975" cy="4943698"/>
        </a:xfrm>
        <a:custGeom>
          <a:avLst/>
          <a:gdLst/>
          <a:ahLst/>
          <a:cxnLst/>
          <a:rect l="0" t="0" r="0" b="0"/>
          <a:pathLst>
            <a:path>
              <a:moveTo>
                <a:pt x="0" y="0"/>
              </a:moveTo>
              <a:lnTo>
                <a:pt x="0" y="4943698"/>
              </a:lnTo>
              <a:lnTo>
                <a:pt x="91975" y="494369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26CA45-8217-4AC9-86E3-C6E9F8B57D89}">
      <dsp:nvSpPr>
        <dsp:cNvPr id="0" name=""/>
        <dsp:cNvSpPr/>
      </dsp:nvSpPr>
      <dsp:spPr>
        <a:xfrm>
          <a:off x="2772072" y="5174132"/>
          <a:ext cx="735806" cy="459878"/>
        </a:xfrm>
        <a:prstGeom prst="roundRect">
          <a:avLst>
            <a:gd name="adj" fmla="val 10000"/>
          </a:avLst>
        </a:prstGeom>
        <a:solidFill>
          <a:schemeClr val="lt1">
            <a:alpha val="90000"/>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IT Operations</a:t>
          </a:r>
        </a:p>
      </dsp:txBody>
      <dsp:txXfrm>
        <a:off x="2785541" y="5187601"/>
        <a:ext cx="708868" cy="432940"/>
      </dsp:txXfrm>
    </dsp:sp>
    <dsp:sp modelId="{006B6469-DAD4-4100-8C14-A81F4EC138FD}">
      <dsp:nvSpPr>
        <dsp:cNvPr id="0" name=""/>
        <dsp:cNvSpPr/>
      </dsp:nvSpPr>
      <dsp:spPr>
        <a:xfrm>
          <a:off x="3737818" y="495"/>
          <a:ext cx="919757" cy="4598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t>CSI</a:t>
          </a:r>
        </a:p>
      </dsp:txBody>
      <dsp:txXfrm>
        <a:off x="3751287" y="13964"/>
        <a:ext cx="892819" cy="43294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Introduction to DevOps</a:t>
            </a:r>
          </a:p>
        </p:txBody>
      </p:sp>
      <p:sp>
        <p:nvSpPr>
          <p:cNvPr id="6" name="Subtitle 5"/>
          <p:cNvSpPr>
            <a:spLocks noGrp="1"/>
          </p:cNvSpPr>
          <p:nvPr>
            <p:ph type="subTitle" idx="1"/>
          </p:nvPr>
        </p:nvSpPr>
        <p:spPr/>
        <p:txBody>
          <a:bodyPr/>
          <a:lstStyle/>
          <a:p>
            <a:r>
              <a:rPr lang="en-US" dirty="0"/>
              <a:t>Sonika Rathi</a:t>
            </a:r>
          </a:p>
        </p:txBody>
      </p:sp>
      <p:sp>
        <p:nvSpPr>
          <p:cNvPr id="7" name="Text Placeholder 6"/>
          <p:cNvSpPr>
            <a:spLocks noGrp="1"/>
          </p:cNvSpPr>
          <p:nvPr>
            <p:ph type="body" sz="quarter" idx="14"/>
          </p:nvPr>
        </p:nvSpPr>
        <p:spPr/>
        <p:txBody>
          <a:bodyPr/>
          <a:lstStyle/>
          <a:p>
            <a:r>
              <a:rPr lang="en-US" dirty="0"/>
              <a:t>Assistant Professor</a:t>
            </a:r>
          </a:p>
          <a:p>
            <a:r>
              <a:rPr lang="en-US" dirty="0"/>
              <a:t>BITS </a:t>
            </a:r>
            <a:r>
              <a:rPr lang="en-US" dirty="0" err="1"/>
              <a:t>Pilani</a:t>
            </a:r>
            <a:endParaRPr lang="en-US" dirty="0"/>
          </a:p>
        </p:txBody>
      </p:sp>
    </p:spTree>
    <p:extLst>
      <p:ext uri="{BB962C8B-B14F-4D97-AF65-F5344CB8AC3E}">
        <p14:creationId xmlns:p14="http://schemas.microsoft.com/office/powerpoint/2010/main" val="379725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IN" dirty="0"/>
              <a:t>Introduction to ITIL</a:t>
            </a:r>
          </a:p>
          <a:p>
            <a:r>
              <a:rPr lang="en-US" dirty="0"/>
              <a:t>IT Service Management (ITSM) Lifecycle</a:t>
            </a:r>
          </a:p>
          <a:p>
            <a:r>
              <a:rPr lang="en-US" dirty="0"/>
              <a:t>ITIL Framework</a:t>
            </a:r>
          </a:p>
        </p:txBody>
      </p:sp>
      <p:sp>
        <p:nvSpPr>
          <p:cNvPr id="4" name="Text Placeholder 3"/>
          <p:cNvSpPr>
            <a:spLocks noGrp="1"/>
          </p:cNvSpPr>
          <p:nvPr>
            <p:ph type="body" sz="quarter" idx="14"/>
          </p:nvPr>
        </p:nvSpPr>
        <p:spPr>
          <a:xfrm>
            <a:off x="329247" y="1143001"/>
            <a:ext cx="11196956" cy="395287"/>
          </a:xfrm>
        </p:spPr>
        <p:txBody>
          <a:bodyPr/>
          <a:lstStyle/>
          <a:p>
            <a:r>
              <a:rPr lang="en-IN" dirty="0"/>
              <a:t>Operational Methodologies: ITIL</a:t>
            </a:r>
          </a:p>
        </p:txBody>
      </p:sp>
      <p:sp>
        <p:nvSpPr>
          <p:cNvPr id="5" name="Title 4"/>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1092033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Operational Methodology</a:t>
            </a:r>
          </a:p>
        </p:txBody>
      </p:sp>
      <p:sp>
        <p:nvSpPr>
          <p:cNvPr id="3" name="Text Placeholder 2"/>
          <p:cNvSpPr>
            <a:spLocks noGrp="1"/>
          </p:cNvSpPr>
          <p:nvPr>
            <p:ph type="body" sz="quarter" idx="13"/>
          </p:nvPr>
        </p:nvSpPr>
        <p:spPr>
          <a:xfrm>
            <a:off x="857739" y="1600201"/>
            <a:ext cx="10160000" cy="4876799"/>
          </a:xfrm>
        </p:spPr>
        <p:txBody>
          <a:bodyPr>
            <a:normAutofit/>
          </a:bodyPr>
          <a:lstStyle/>
          <a:p>
            <a:r>
              <a:rPr lang="en-US" dirty="0"/>
              <a:t>ITIL is a framework of best practices for delivering IT services</a:t>
            </a:r>
          </a:p>
          <a:p>
            <a:r>
              <a:rPr lang="en-US" dirty="0"/>
              <a:t>The ITIL processes within IT Service Management (ITSM) ensure that IT Services are provided in a focused, client-friendly and cost-optimized manner</a:t>
            </a:r>
          </a:p>
          <a:p>
            <a:r>
              <a:rPr lang="en-US" dirty="0"/>
              <a:t>ITIL’s systematic approach to IT service management can help businesses </a:t>
            </a:r>
          </a:p>
          <a:p>
            <a:r>
              <a:rPr lang="en-US" dirty="0"/>
              <a:t>Manage risk</a:t>
            </a:r>
          </a:p>
          <a:p>
            <a:r>
              <a:rPr lang="en-US" dirty="0"/>
              <a:t>Strengthen customer relations </a:t>
            </a:r>
          </a:p>
          <a:p>
            <a:r>
              <a:rPr lang="en-US" dirty="0"/>
              <a:t>Establish cost-effective practices</a:t>
            </a:r>
          </a:p>
          <a:p>
            <a:r>
              <a:rPr lang="en-US" dirty="0"/>
              <a:t>And build a stable IT environment </a:t>
            </a:r>
          </a:p>
          <a:p>
            <a:r>
              <a:rPr lang="en-US" dirty="0"/>
              <a:t>that allows for </a:t>
            </a:r>
          </a:p>
          <a:p>
            <a:pPr lvl="1"/>
            <a:r>
              <a:rPr lang="en-US" dirty="0"/>
              <a:t>Growth</a:t>
            </a:r>
          </a:p>
          <a:p>
            <a:pPr lvl="1"/>
            <a:r>
              <a:rPr lang="en-US" dirty="0"/>
              <a:t>Scale and </a:t>
            </a:r>
          </a:p>
          <a:p>
            <a:pPr lvl="1"/>
            <a:r>
              <a:rPr lang="en-US" dirty="0"/>
              <a:t>Change</a:t>
            </a:r>
          </a:p>
          <a:p>
            <a:endParaRPr lang="en-US" dirty="0"/>
          </a:p>
        </p:txBody>
      </p:sp>
      <p:sp>
        <p:nvSpPr>
          <p:cNvPr id="4" name="Text Placeholder 3"/>
          <p:cNvSpPr>
            <a:spLocks noGrp="1"/>
          </p:cNvSpPr>
          <p:nvPr>
            <p:ph type="body" sz="quarter" idx="14"/>
          </p:nvPr>
        </p:nvSpPr>
        <p:spPr/>
        <p:txBody>
          <a:bodyPr/>
          <a:lstStyle/>
          <a:p>
            <a:r>
              <a:rPr lang="en-US" dirty="0"/>
              <a:t>ITIL</a:t>
            </a:r>
          </a:p>
        </p:txBody>
      </p:sp>
    </p:spTree>
    <p:extLst>
      <p:ext uri="{BB962C8B-B14F-4D97-AF65-F5344CB8AC3E}">
        <p14:creationId xmlns:p14="http://schemas.microsoft.com/office/powerpoint/2010/main" val="227556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ITIL</a:t>
            </a:r>
          </a:p>
        </p:txBody>
      </p:sp>
      <p:sp>
        <p:nvSpPr>
          <p:cNvPr id="3" name="Text Placeholder 2"/>
          <p:cNvSpPr>
            <a:spLocks noGrp="1"/>
          </p:cNvSpPr>
          <p:nvPr>
            <p:ph type="body" sz="quarter" idx="13"/>
          </p:nvPr>
        </p:nvSpPr>
        <p:spPr/>
        <p:txBody>
          <a:bodyPr/>
          <a:lstStyle/>
          <a:p>
            <a:r>
              <a:rPr lang="en-US" dirty="0"/>
              <a:t>Developed by the British government's Central Computer and Telecommunications Agency (CCTA) during the 1980s</a:t>
            </a:r>
          </a:p>
          <a:p>
            <a:r>
              <a:rPr lang="en-US" dirty="0"/>
              <a:t>The ITIL first consisted of more than 30 books, developed and released over time, that codified best practices in information technology accumulated from many sources (including vendors' best practices) around the world</a:t>
            </a:r>
          </a:p>
          <a:p>
            <a:r>
              <a:rPr lang="en-US" dirty="0"/>
              <a:t>ITIL’s contribution aligned with the ISO/IEC 20000 Service Management standard in 2005</a:t>
            </a:r>
          </a:p>
          <a:p>
            <a:r>
              <a:rPr lang="en-US" dirty="0"/>
              <a:t>Since 2013, ITIL is owned by Axelos — a joint venture between the Cabinet Office and Capita</a:t>
            </a:r>
          </a:p>
          <a:p>
            <a:endParaRPr lang="en-US" dirty="0"/>
          </a:p>
          <a:p>
            <a:endParaRPr lang="en-US" dirty="0"/>
          </a:p>
        </p:txBody>
      </p:sp>
      <p:sp>
        <p:nvSpPr>
          <p:cNvPr id="4" name="Text Placeholder 3"/>
          <p:cNvSpPr>
            <a:spLocks noGrp="1"/>
          </p:cNvSpPr>
          <p:nvPr>
            <p:ph type="body" sz="quarter" idx="14"/>
          </p:nvPr>
        </p:nvSpPr>
        <p:spPr/>
        <p:txBody>
          <a:bodyPr/>
          <a:lstStyle/>
          <a:p>
            <a:r>
              <a:rPr lang="en-US" dirty="0"/>
              <a:t>ITIL : Origin</a:t>
            </a:r>
          </a:p>
        </p:txBody>
      </p:sp>
    </p:spTree>
    <p:extLst>
      <p:ext uri="{BB962C8B-B14F-4D97-AF65-F5344CB8AC3E}">
        <p14:creationId xmlns:p14="http://schemas.microsoft.com/office/powerpoint/2010/main" val="3394795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ITIL</a:t>
            </a:r>
          </a:p>
        </p:txBody>
      </p:sp>
      <p:sp>
        <p:nvSpPr>
          <p:cNvPr id="3" name="Text Placeholder 2"/>
          <p:cNvSpPr>
            <a:spLocks noGrp="1"/>
          </p:cNvSpPr>
          <p:nvPr>
            <p:ph type="body" sz="quarter" idx="13"/>
          </p:nvPr>
        </p:nvSpPr>
        <p:spPr>
          <a:xfrm>
            <a:off x="857739" y="1600201"/>
            <a:ext cx="4552461" cy="4724399"/>
          </a:xfrm>
        </p:spPr>
        <p:txBody>
          <a:bodyPr>
            <a:normAutofit/>
          </a:bodyPr>
          <a:lstStyle/>
          <a:p>
            <a:r>
              <a:rPr lang="en-US" dirty="0"/>
              <a:t>ITIL views ITSM as a lifecycle </a:t>
            </a:r>
          </a:p>
          <a:p>
            <a:r>
              <a:rPr lang="en-US" dirty="0"/>
              <a:t>Five Phases:</a:t>
            </a:r>
          </a:p>
          <a:p>
            <a:pPr lvl="1"/>
            <a:r>
              <a:rPr lang="en-US" dirty="0"/>
              <a:t>Service Strategy [design, development, and implementation]</a:t>
            </a:r>
          </a:p>
          <a:p>
            <a:pPr lvl="1"/>
            <a:r>
              <a:rPr lang="en-US" dirty="0"/>
              <a:t>Service Design  [design and development]</a:t>
            </a:r>
          </a:p>
          <a:p>
            <a:pPr lvl="1"/>
            <a:r>
              <a:rPr lang="en-US" dirty="0"/>
              <a:t>Service Transition [development and design]</a:t>
            </a:r>
          </a:p>
          <a:p>
            <a:pPr lvl="1"/>
            <a:r>
              <a:rPr lang="en-US" dirty="0"/>
              <a:t>Service Operation [delivery and support]</a:t>
            </a:r>
          </a:p>
          <a:p>
            <a:pPr lvl="1"/>
            <a:r>
              <a:rPr lang="en-US" dirty="0"/>
              <a:t>Service Improvement [create and maintain value]</a:t>
            </a:r>
          </a:p>
          <a:p>
            <a:endParaRPr lang="en-US" dirty="0"/>
          </a:p>
        </p:txBody>
      </p:sp>
      <p:sp>
        <p:nvSpPr>
          <p:cNvPr id="4" name="Text Placeholder 3"/>
          <p:cNvSpPr>
            <a:spLocks noGrp="1"/>
          </p:cNvSpPr>
          <p:nvPr>
            <p:ph type="body" sz="quarter" idx="14"/>
          </p:nvPr>
        </p:nvSpPr>
        <p:spPr/>
        <p:txBody>
          <a:bodyPr/>
          <a:lstStyle/>
          <a:p>
            <a:r>
              <a:rPr lang="en-US" dirty="0"/>
              <a:t>IT Service Management (ITSM) Lifecycle</a:t>
            </a:r>
          </a:p>
        </p:txBody>
      </p:sp>
      <p:pic>
        <p:nvPicPr>
          <p:cNvPr id="23" name="Picture 22"/>
          <p:cNvPicPr>
            <a:picLocks noChangeAspect="1"/>
          </p:cNvPicPr>
          <p:nvPr/>
        </p:nvPicPr>
        <p:blipFill>
          <a:blip r:embed="rId2"/>
          <a:stretch>
            <a:fillRect/>
          </a:stretch>
        </p:blipFill>
        <p:spPr>
          <a:xfrm>
            <a:off x="5927725" y="1258589"/>
            <a:ext cx="6096528" cy="5407621"/>
          </a:xfrm>
          <a:prstGeom prst="rect">
            <a:avLst/>
          </a:prstGeom>
        </p:spPr>
      </p:pic>
    </p:spTree>
    <p:extLst>
      <p:ext uri="{BB962C8B-B14F-4D97-AF65-F5344CB8AC3E}">
        <p14:creationId xmlns:p14="http://schemas.microsoft.com/office/powerpoint/2010/main" val="1292393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ITIL Framework</a:t>
            </a:r>
          </a:p>
        </p:txBody>
      </p:sp>
      <p:graphicFrame>
        <p:nvGraphicFramePr>
          <p:cNvPr id="9" name="Content Placeholder 5"/>
          <p:cNvGraphicFramePr>
            <a:graphicFrameLocks/>
          </p:cNvGraphicFramePr>
          <p:nvPr>
            <p:extLst>
              <p:ext uri="{D42A27DB-BD31-4B8C-83A1-F6EECF244321}">
                <p14:modId xmlns:p14="http://schemas.microsoft.com/office/powerpoint/2010/main" val="1787591549"/>
              </p:ext>
            </p:extLst>
          </p:nvPr>
        </p:nvGraphicFramePr>
        <p:xfrm>
          <a:off x="1447800" y="1066800"/>
          <a:ext cx="3809999" cy="5634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Diagram 10"/>
          <p:cNvGraphicFramePr/>
          <p:nvPr>
            <p:extLst>
              <p:ext uri="{D42A27DB-BD31-4B8C-83A1-F6EECF244321}">
                <p14:modId xmlns:p14="http://schemas.microsoft.com/office/powerpoint/2010/main" val="641752583"/>
              </p:ext>
            </p:extLst>
          </p:nvPr>
        </p:nvGraphicFramePr>
        <p:xfrm>
          <a:off x="3657600" y="1066800"/>
          <a:ext cx="6096000" cy="563450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653257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ITIL</a:t>
            </a:r>
          </a:p>
        </p:txBody>
      </p:sp>
      <p:sp>
        <p:nvSpPr>
          <p:cNvPr id="3" name="Text Placeholder 2"/>
          <p:cNvSpPr>
            <a:spLocks noGrp="1"/>
          </p:cNvSpPr>
          <p:nvPr>
            <p:ph type="body" sz="quarter" idx="13"/>
          </p:nvPr>
        </p:nvSpPr>
        <p:spPr/>
        <p:txBody>
          <a:bodyPr/>
          <a:lstStyle/>
          <a:p>
            <a:r>
              <a:rPr lang="en-US" dirty="0"/>
              <a:t>ITIL is not a “Project”</a:t>
            </a:r>
          </a:p>
          <a:p>
            <a:r>
              <a:rPr lang="en-US" dirty="0"/>
              <a:t>ITIL is ongoing journey</a:t>
            </a:r>
          </a:p>
          <a:p>
            <a:r>
              <a:rPr lang="en-US" dirty="0"/>
              <a:t>Benefits of ITIL:</a:t>
            </a:r>
          </a:p>
          <a:p>
            <a:pPr lvl="1"/>
            <a:r>
              <a:rPr lang="en-US" dirty="0"/>
              <a:t>Organizations to reduce the operations cost by optimizing the available resource utilizations</a:t>
            </a:r>
          </a:p>
          <a:p>
            <a:pPr lvl="1"/>
            <a:r>
              <a:rPr lang="en-US" dirty="0"/>
              <a:t>Reduce system outages and minimize the impacts of service unavailability</a:t>
            </a:r>
          </a:p>
          <a:p>
            <a:pPr lvl="1"/>
            <a:r>
              <a:rPr lang="en-US"/>
              <a:t>Even </a:t>
            </a:r>
            <a:r>
              <a:rPr lang="en-US" dirty="0"/>
              <a:t>most organizations testified with reduction in business critical incidents by 80 to 90% in </a:t>
            </a:r>
            <a:r>
              <a:rPr lang="en-US"/>
              <a:t>few years</a:t>
            </a:r>
            <a:endParaRPr lang="en-US" dirty="0"/>
          </a:p>
          <a:p>
            <a:endParaRPr lang="en-US" dirty="0"/>
          </a:p>
          <a:p>
            <a:endParaRPr lang="en-US" dirty="0"/>
          </a:p>
        </p:txBody>
      </p:sp>
      <p:sp>
        <p:nvSpPr>
          <p:cNvPr id="4" name="Text Placeholder 3"/>
          <p:cNvSpPr>
            <a:spLocks noGrp="1"/>
          </p:cNvSpPr>
          <p:nvPr>
            <p:ph type="body" sz="quarter" idx="14"/>
          </p:nvPr>
        </p:nvSpPr>
        <p:spPr/>
        <p:txBody>
          <a:bodyPr/>
          <a:lstStyle/>
          <a:p>
            <a:r>
              <a:rPr lang="en-US" dirty="0"/>
              <a:t>ITIL: Is a Project?</a:t>
            </a:r>
          </a:p>
        </p:txBody>
      </p:sp>
    </p:spTree>
    <p:extLst>
      <p:ext uri="{BB962C8B-B14F-4D97-AF65-F5344CB8AC3E}">
        <p14:creationId xmlns:p14="http://schemas.microsoft.com/office/powerpoint/2010/main" val="1991055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next session:</a:t>
            </a:r>
          </a:p>
        </p:txBody>
      </p:sp>
    </p:spTree>
    <p:extLst>
      <p:ext uri="{BB962C8B-B14F-4D97-AF65-F5344CB8AC3E}">
        <p14:creationId xmlns:p14="http://schemas.microsoft.com/office/powerpoint/2010/main" val="41957982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ts_16-9-template" id="{B7A0C74C-E369-44C7-A546-EF1EA9C648F2}" vid="{8DB36153-B58A-4978-9624-5131A009622A}"/>
    </a:ext>
  </a:extLst>
</a:theme>
</file>

<file path=docProps/app.xml><?xml version="1.0" encoding="utf-8"?>
<Properties xmlns="http://schemas.openxmlformats.org/officeDocument/2006/extended-properties" xmlns:vt="http://schemas.openxmlformats.org/officeDocument/2006/docPropsVTypes">
  <Template>Bits_Recording_Sample</Template>
  <TotalTime>155</TotalTime>
  <Words>291</Words>
  <Application>Microsoft Office PowerPoint</Application>
  <PresentationFormat>Widescreen</PresentationFormat>
  <Paragraphs>81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Helvetica</vt:lpstr>
      <vt:lpstr>Helvetica Light</vt:lpstr>
      <vt:lpstr>Office Theme</vt:lpstr>
      <vt:lpstr>Introduction to DevOps</vt:lpstr>
      <vt:lpstr>Agenda</vt:lpstr>
      <vt:lpstr>Operational Methodology</vt:lpstr>
      <vt:lpstr>ITIL</vt:lpstr>
      <vt:lpstr>ITIL</vt:lpstr>
      <vt:lpstr>ITIL Framework</vt:lpstr>
      <vt:lpstr>ITIL</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Sonika Rathi</dc:creator>
  <cp:lastModifiedBy>Yalawar, Pravin</cp:lastModifiedBy>
  <cp:revision>6</cp:revision>
  <dcterms:created xsi:type="dcterms:W3CDTF">2019-03-25T06:21:54Z</dcterms:created>
  <dcterms:modified xsi:type="dcterms:W3CDTF">2019-03-29T13:04:53Z</dcterms:modified>
</cp:coreProperties>
</file>

<file path=docProps/thumbnail.jpeg>
</file>